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7790" y="5"/>
            <a:ext cx="7060209" cy="102808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002520" y="3751732"/>
            <a:ext cx="5000625" cy="5949315"/>
          </a:xfrm>
          <a:custGeom>
            <a:avLst/>
            <a:gdLst/>
            <a:ahLst/>
            <a:cxnLst/>
            <a:rect l="l" t="t" r="r" b="b"/>
            <a:pathLst>
              <a:path w="5000625" h="5949315">
                <a:moveTo>
                  <a:pt x="834871" y="0"/>
                </a:moveTo>
                <a:lnTo>
                  <a:pt x="0" y="657160"/>
                </a:lnTo>
                <a:lnTo>
                  <a:pt x="4165627" y="5949165"/>
                </a:lnTo>
                <a:lnTo>
                  <a:pt x="5000496" y="5292015"/>
                </a:lnTo>
                <a:lnTo>
                  <a:pt x="834871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575707" y="5335274"/>
            <a:ext cx="4712335" cy="4951730"/>
          </a:xfrm>
          <a:custGeom>
            <a:avLst/>
            <a:gdLst/>
            <a:ahLst/>
            <a:cxnLst/>
            <a:rect l="l" t="t" r="r" b="b"/>
            <a:pathLst>
              <a:path w="4712334" h="4951730">
                <a:moveTo>
                  <a:pt x="4712291" y="0"/>
                </a:moveTo>
                <a:lnTo>
                  <a:pt x="0" y="4951725"/>
                </a:lnTo>
                <a:lnTo>
                  <a:pt x="260308" y="4951725"/>
                </a:lnTo>
                <a:lnTo>
                  <a:pt x="4712291" y="273481"/>
                </a:lnTo>
                <a:lnTo>
                  <a:pt x="4712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0002673" y="12"/>
            <a:ext cx="8285480" cy="10287000"/>
          </a:xfrm>
          <a:custGeom>
            <a:avLst/>
            <a:gdLst/>
            <a:ahLst/>
            <a:cxnLst/>
            <a:rect l="l" t="t" r="r" b="b"/>
            <a:pathLst>
              <a:path w="8285480" h="10287000">
                <a:moveTo>
                  <a:pt x="3604298" y="0"/>
                </a:moveTo>
                <a:lnTo>
                  <a:pt x="2395283" y="0"/>
                </a:lnTo>
                <a:lnTo>
                  <a:pt x="0" y="4410037"/>
                </a:lnTo>
                <a:lnTo>
                  <a:pt x="933653" y="4917135"/>
                </a:lnTo>
                <a:lnTo>
                  <a:pt x="3604298" y="0"/>
                </a:lnTo>
                <a:close/>
              </a:path>
              <a:path w="8285480" h="10287000">
                <a:moveTo>
                  <a:pt x="8285315" y="6429832"/>
                </a:moveTo>
                <a:lnTo>
                  <a:pt x="6141034" y="10286987"/>
                </a:lnTo>
                <a:lnTo>
                  <a:pt x="8285315" y="10286987"/>
                </a:lnTo>
                <a:lnTo>
                  <a:pt x="8285315" y="6429832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789" y="532195"/>
            <a:ext cx="852107" cy="672473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2337346" y="458558"/>
            <a:ext cx="0" cy="994410"/>
          </a:xfrm>
          <a:custGeom>
            <a:avLst/>
            <a:gdLst/>
            <a:ahLst/>
            <a:cxnLst/>
            <a:rect l="l" t="t" r="r" b="b"/>
            <a:pathLst>
              <a:path w="0" h="994410">
                <a:moveTo>
                  <a:pt x="0" y="994359"/>
                </a:moveTo>
                <a:lnTo>
                  <a:pt x="0" y="0"/>
                </a:lnTo>
              </a:path>
            </a:pathLst>
          </a:custGeom>
          <a:ln w="381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4693" y="724001"/>
            <a:ext cx="1533524" cy="4667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3592956"/>
            <a:ext cx="7424420" cy="187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150" b="1" i="0">
                <a:solidFill>
                  <a:srgbClr val="1F1C2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1F1C23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6475" y="2198147"/>
            <a:ext cx="8388985" cy="726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00478" y="2135232"/>
            <a:ext cx="8705850" cy="6748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1F1C23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2.jpg"/><Relationship Id="rId9" Type="http://schemas.openxmlformats.org/officeDocument/2006/relationships/image" Target="../media/image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jpg"/><Relationship Id="rId8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jpg"/><Relationship Id="rId7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.jpg"/><Relationship Id="rId8" Type="http://schemas.openxmlformats.org/officeDocument/2006/relationships/image" Target="../media/image3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2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jpg"/><Relationship Id="rId8" Type="http://schemas.openxmlformats.org/officeDocument/2006/relationships/image" Target="../media/image29.jpg"/><Relationship Id="rId9" Type="http://schemas.openxmlformats.org/officeDocument/2006/relationships/image" Target="../media/image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002520" y="0"/>
            <a:ext cx="8285480" cy="10287000"/>
            <a:chOff x="10002520" y="0"/>
            <a:chExt cx="828548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7790" y="4"/>
              <a:ext cx="7060209" cy="1028086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002520" y="12"/>
              <a:ext cx="8285480" cy="10287000"/>
            </a:xfrm>
            <a:custGeom>
              <a:avLst/>
              <a:gdLst/>
              <a:ahLst/>
              <a:cxnLst/>
              <a:rect l="l" t="t" r="r" b="b"/>
              <a:pathLst>
                <a:path w="8285480" h="10287000">
                  <a:moveTo>
                    <a:pt x="2158149" y="0"/>
                  </a:moveTo>
                  <a:lnTo>
                    <a:pt x="1488960" y="0"/>
                  </a:lnTo>
                  <a:lnTo>
                    <a:pt x="65747" y="2654947"/>
                  </a:lnTo>
                  <a:lnTo>
                    <a:pt x="435114" y="3213062"/>
                  </a:lnTo>
                  <a:lnTo>
                    <a:pt x="435610" y="3213316"/>
                  </a:lnTo>
                  <a:lnTo>
                    <a:pt x="2158149" y="0"/>
                  </a:lnTo>
                  <a:close/>
                </a:path>
                <a:path w="8285480" h="10287000">
                  <a:moveTo>
                    <a:pt x="5249278" y="9303525"/>
                  </a:moveTo>
                  <a:lnTo>
                    <a:pt x="4811674" y="8803907"/>
                  </a:lnTo>
                  <a:lnTo>
                    <a:pt x="1267942" y="4301934"/>
                  </a:lnTo>
                  <a:lnTo>
                    <a:pt x="3604450" y="0"/>
                  </a:lnTo>
                  <a:lnTo>
                    <a:pt x="2395436" y="0"/>
                  </a:lnTo>
                  <a:lnTo>
                    <a:pt x="1358" y="4407814"/>
                  </a:lnTo>
                  <a:lnTo>
                    <a:pt x="0" y="4408881"/>
                  </a:lnTo>
                  <a:lnTo>
                    <a:pt x="457" y="4409478"/>
                  </a:lnTo>
                  <a:lnTo>
                    <a:pt x="152" y="4410037"/>
                  </a:lnTo>
                  <a:lnTo>
                    <a:pt x="1473" y="4410761"/>
                  </a:lnTo>
                  <a:lnTo>
                    <a:pt x="3487026" y="8838832"/>
                  </a:lnTo>
                  <a:lnTo>
                    <a:pt x="2638869" y="10286987"/>
                  </a:lnTo>
                  <a:lnTo>
                    <a:pt x="3322358" y="10286987"/>
                  </a:lnTo>
                  <a:lnTo>
                    <a:pt x="3878923" y="9336684"/>
                  </a:lnTo>
                  <a:lnTo>
                    <a:pt x="4020210" y="9516173"/>
                  </a:lnTo>
                  <a:lnTo>
                    <a:pt x="3568789" y="10286987"/>
                  </a:lnTo>
                  <a:lnTo>
                    <a:pt x="4673257" y="10286987"/>
                  </a:lnTo>
                  <a:lnTo>
                    <a:pt x="5249278" y="9303525"/>
                  </a:lnTo>
                  <a:close/>
                </a:path>
                <a:path w="8285480" h="10287000">
                  <a:moveTo>
                    <a:pt x="8285467" y="7247941"/>
                  </a:moveTo>
                  <a:lnTo>
                    <a:pt x="6595999" y="10286987"/>
                  </a:lnTo>
                  <a:lnTo>
                    <a:pt x="8285467" y="10286987"/>
                  </a:lnTo>
                  <a:lnTo>
                    <a:pt x="8285467" y="7247941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970633"/>
            <a:ext cx="6820534" cy="5240655"/>
          </a:xfrm>
          <a:prstGeom prst="rect"/>
        </p:spPr>
        <p:txBody>
          <a:bodyPr wrap="square" lIns="0" tIns="149860" rIns="0" bIns="0" rtlCol="0" vert="horz">
            <a:spAutoFit/>
          </a:bodyPr>
          <a:lstStyle/>
          <a:p>
            <a:pPr marL="12700" marR="5080">
              <a:lnSpc>
                <a:spcPts val="9900"/>
              </a:lnSpc>
              <a:spcBef>
                <a:spcPts val="1180"/>
              </a:spcBef>
            </a:pPr>
            <a:r>
              <a:rPr dirty="0" sz="9000" spc="-265">
                <a:solidFill>
                  <a:srgbClr val="1F1C23"/>
                </a:solidFill>
              </a:rPr>
              <a:t>PROYECTO </a:t>
            </a:r>
            <a:r>
              <a:rPr dirty="0" sz="9000" spc="-320">
                <a:solidFill>
                  <a:srgbClr val="1F1C23"/>
                </a:solidFill>
              </a:rPr>
              <a:t>VETERAN </a:t>
            </a:r>
            <a:r>
              <a:rPr dirty="0" sz="9000" spc="-65">
                <a:solidFill>
                  <a:srgbClr val="1F1C23"/>
                </a:solidFill>
              </a:rPr>
              <a:t>MINETRACK</a:t>
            </a:r>
            <a:endParaRPr sz="9000"/>
          </a:p>
          <a:p>
            <a:pPr marL="12700" marR="2254250">
              <a:lnSpc>
                <a:spcPct val="115799"/>
              </a:lnSpc>
              <a:spcBef>
                <a:spcPts val="835"/>
              </a:spcBef>
              <a:tabLst>
                <a:tab pos="1378585" algn="l"/>
                <a:tab pos="1731010" algn="l"/>
              </a:tabLst>
            </a:pPr>
            <a:r>
              <a:rPr dirty="0" sz="3400" spc="130" b="0">
                <a:solidFill>
                  <a:srgbClr val="F28604"/>
                </a:solidFill>
                <a:latin typeface="Tahoma"/>
                <a:cs typeface="Tahoma"/>
              </a:rPr>
              <a:t>P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325" b="0">
                <a:solidFill>
                  <a:srgbClr val="F28604"/>
                </a:solidFill>
                <a:latin typeface="Tahoma"/>
                <a:cs typeface="Tahoma"/>
              </a:rPr>
              <a:t>A</a:t>
            </a:r>
            <a:r>
              <a:rPr dirty="0" sz="3400" spc="-305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b="0">
                <a:solidFill>
                  <a:srgbClr val="F28604"/>
                </a:solidFill>
                <a:latin typeface="Tahoma"/>
                <a:cs typeface="Tahoma"/>
              </a:rPr>
              <a:t>R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275" b="0">
                <a:solidFill>
                  <a:srgbClr val="F28604"/>
                </a:solidFill>
                <a:latin typeface="Tahoma"/>
                <a:cs typeface="Tahoma"/>
              </a:rPr>
              <a:t>A</a:t>
            </a:r>
            <a:r>
              <a:rPr dirty="0" sz="3400" b="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3400" spc="-140" b="0">
                <a:solidFill>
                  <a:srgbClr val="F28604"/>
                </a:solidFill>
                <a:latin typeface="Tahoma"/>
                <a:cs typeface="Tahoma"/>
              </a:rPr>
              <a:t>E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365" b="0">
                <a:solidFill>
                  <a:srgbClr val="F28604"/>
                </a:solidFill>
                <a:latin typeface="Tahoma"/>
                <a:cs typeface="Tahoma"/>
              </a:rPr>
              <a:t>M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130" b="0">
                <a:solidFill>
                  <a:srgbClr val="F28604"/>
                </a:solidFill>
                <a:latin typeface="Tahoma"/>
                <a:cs typeface="Tahoma"/>
              </a:rPr>
              <a:t>P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b="0">
                <a:solidFill>
                  <a:srgbClr val="F28604"/>
                </a:solidFill>
                <a:latin typeface="Tahoma"/>
                <a:cs typeface="Tahoma"/>
              </a:rPr>
              <a:t>R</a:t>
            </a:r>
            <a:r>
              <a:rPr dirty="0" sz="3400" spc="-305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-140" b="0">
                <a:solidFill>
                  <a:srgbClr val="F28604"/>
                </a:solidFill>
                <a:latin typeface="Tahoma"/>
                <a:cs typeface="Tahoma"/>
              </a:rPr>
              <a:t>E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150" b="0">
                <a:solidFill>
                  <a:srgbClr val="F28604"/>
                </a:solidFill>
                <a:latin typeface="Tahoma"/>
                <a:cs typeface="Tahoma"/>
              </a:rPr>
              <a:t>S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275" b="0">
                <a:solidFill>
                  <a:srgbClr val="F28604"/>
                </a:solidFill>
                <a:latin typeface="Tahoma"/>
                <a:cs typeface="Tahoma"/>
              </a:rPr>
              <a:t>A </a:t>
            </a:r>
            <a:r>
              <a:rPr dirty="0" sz="3400" b="0">
                <a:solidFill>
                  <a:srgbClr val="F28604"/>
                </a:solidFill>
                <a:latin typeface="Tahoma"/>
                <a:cs typeface="Tahoma"/>
              </a:rPr>
              <a:t>R</a:t>
            </a:r>
            <a:r>
              <a:rPr dirty="0" sz="3400" spc="-305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95" b="0">
                <a:solidFill>
                  <a:srgbClr val="F28604"/>
                </a:solidFill>
                <a:latin typeface="Tahoma"/>
                <a:cs typeface="Tahoma"/>
              </a:rPr>
              <a:t>Y</a:t>
            </a:r>
            <a:r>
              <a:rPr dirty="0" sz="3400" spc="-305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200" b="0">
                <a:solidFill>
                  <a:srgbClr val="F28604"/>
                </a:solidFill>
                <a:latin typeface="Tahoma"/>
                <a:cs typeface="Tahoma"/>
              </a:rPr>
              <a:t>Q</a:t>
            </a:r>
            <a:r>
              <a:rPr dirty="0" sz="3400" b="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3400" spc="-385" b="0">
                <a:solidFill>
                  <a:srgbClr val="F28604"/>
                </a:solidFill>
                <a:latin typeface="Tahoma"/>
                <a:cs typeface="Tahoma"/>
              </a:rPr>
              <a:t>I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180" b="0">
                <a:solidFill>
                  <a:srgbClr val="F28604"/>
                </a:solidFill>
                <a:latin typeface="Tahoma"/>
                <a:cs typeface="Tahoma"/>
              </a:rPr>
              <a:t>N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340" b="0">
                <a:solidFill>
                  <a:srgbClr val="F28604"/>
                </a:solidFill>
                <a:latin typeface="Tahoma"/>
                <a:cs typeface="Tahoma"/>
              </a:rPr>
              <a:t>G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-140" b="0">
                <a:solidFill>
                  <a:srgbClr val="F28604"/>
                </a:solidFill>
                <a:latin typeface="Tahoma"/>
                <a:cs typeface="Tahoma"/>
              </a:rPr>
              <a:t>E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180" b="0">
                <a:solidFill>
                  <a:srgbClr val="F28604"/>
                </a:solidFill>
                <a:latin typeface="Tahoma"/>
                <a:cs typeface="Tahoma"/>
              </a:rPr>
              <a:t>N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-385" b="0">
                <a:solidFill>
                  <a:srgbClr val="F28604"/>
                </a:solidFill>
                <a:latin typeface="Tahoma"/>
                <a:cs typeface="Tahoma"/>
              </a:rPr>
              <a:t>I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-140" b="0">
                <a:solidFill>
                  <a:srgbClr val="F28604"/>
                </a:solidFill>
                <a:latin typeface="Tahoma"/>
                <a:cs typeface="Tahoma"/>
              </a:rPr>
              <a:t>E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b="0">
                <a:solidFill>
                  <a:srgbClr val="F28604"/>
                </a:solidFill>
                <a:latin typeface="Tahoma"/>
                <a:cs typeface="Tahoma"/>
              </a:rPr>
              <a:t>R</a:t>
            </a:r>
            <a:r>
              <a:rPr dirty="0" sz="3400" spc="-305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-385" b="0">
                <a:solidFill>
                  <a:srgbClr val="F28604"/>
                </a:solidFill>
                <a:latin typeface="Tahoma"/>
                <a:cs typeface="Tahoma"/>
              </a:rPr>
              <a:t>Í</a:t>
            </a:r>
            <a:r>
              <a:rPr dirty="0" sz="3400" spc="-310" b="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400" spc="275" b="0">
                <a:solidFill>
                  <a:srgbClr val="F28604"/>
                </a:solidFill>
                <a:latin typeface="Tahoma"/>
                <a:cs typeface="Tahoma"/>
              </a:rPr>
              <a:t>A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789" y="532195"/>
            <a:ext cx="852107" cy="672473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2337346" y="458558"/>
            <a:ext cx="0" cy="994410"/>
          </a:xfrm>
          <a:custGeom>
            <a:avLst/>
            <a:gdLst/>
            <a:ahLst/>
            <a:cxnLst/>
            <a:rect l="l" t="t" r="r" b="b"/>
            <a:pathLst>
              <a:path w="0" h="994410">
                <a:moveTo>
                  <a:pt x="0" y="994359"/>
                </a:moveTo>
                <a:lnTo>
                  <a:pt x="0" y="0"/>
                </a:lnTo>
              </a:path>
            </a:pathLst>
          </a:custGeom>
          <a:ln w="381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4693" y="724001"/>
            <a:ext cx="1533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9583" y="599366"/>
            <a:ext cx="15116174" cy="919162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789" y="532195"/>
            <a:ext cx="852107" cy="672473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2337346" y="458558"/>
            <a:ext cx="0" cy="994410"/>
          </a:xfrm>
          <a:custGeom>
            <a:avLst/>
            <a:gdLst/>
            <a:ahLst/>
            <a:cxnLst/>
            <a:rect l="l" t="t" r="r" b="b"/>
            <a:pathLst>
              <a:path w="0" h="994410">
                <a:moveTo>
                  <a:pt x="0" y="994359"/>
                </a:moveTo>
                <a:lnTo>
                  <a:pt x="0" y="0"/>
                </a:lnTo>
              </a:path>
            </a:pathLst>
          </a:custGeom>
          <a:ln w="381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4693" y="724001"/>
            <a:ext cx="1533524" cy="46672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3621639" y="488733"/>
            <a:ext cx="3033395" cy="912494"/>
          </a:xfrm>
          <a:custGeom>
            <a:avLst/>
            <a:gdLst/>
            <a:ahLst/>
            <a:cxnLst/>
            <a:rect l="l" t="t" r="r" b="b"/>
            <a:pathLst>
              <a:path w="3033394" h="912494">
                <a:moveTo>
                  <a:pt x="2864739" y="0"/>
                </a:moveTo>
                <a:lnTo>
                  <a:pt x="168783" y="0"/>
                </a:lnTo>
                <a:lnTo>
                  <a:pt x="123913" y="6026"/>
                </a:lnTo>
                <a:lnTo>
                  <a:pt x="83594" y="23035"/>
                </a:lnTo>
                <a:lnTo>
                  <a:pt x="49434" y="49417"/>
                </a:lnTo>
                <a:lnTo>
                  <a:pt x="23043" y="83564"/>
                </a:lnTo>
                <a:lnTo>
                  <a:pt x="6028" y="123867"/>
                </a:lnTo>
                <a:lnTo>
                  <a:pt x="0" y="168719"/>
                </a:lnTo>
                <a:lnTo>
                  <a:pt x="0" y="743280"/>
                </a:lnTo>
                <a:lnTo>
                  <a:pt x="6028" y="788132"/>
                </a:lnTo>
                <a:lnTo>
                  <a:pt x="23043" y="828435"/>
                </a:lnTo>
                <a:lnTo>
                  <a:pt x="49434" y="862582"/>
                </a:lnTo>
                <a:lnTo>
                  <a:pt x="83594" y="888964"/>
                </a:lnTo>
                <a:lnTo>
                  <a:pt x="123913" y="905972"/>
                </a:lnTo>
                <a:lnTo>
                  <a:pt x="168783" y="911999"/>
                </a:lnTo>
                <a:lnTo>
                  <a:pt x="2864739" y="911999"/>
                </a:lnTo>
                <a:lnTo>
                  <a:pt x="2909555" y="905972"/>
                </a:lnTo>
                <a:lnTo>
                  <a:pt x="2949838" y="888964"/>
                </a:lnTo>
                <a:lnTo>
                  <a:pt x="2983976" y="862582"/>
                </a:lnTo>
                <a:lnTo>
                  <a:pt x="3010356" y="828435"/>
                </a:lnTo>
                <a:lnTo>
                  <a:pt x="3027366" y="788132"/>
                </a:lnTo>
                <a:lnTo>
                  <a:pt x="3033395" y="743280"/>
                </a:lnTo>
                <a:lnTo>
                  <a:pt x="3033395" y="168719"/>
                </a:lnTo>
                <a:lnTo>
                  <a:pt x="3027366" y="123867"/>
                </a:lnTo>
                <a:lnTo>
                  <a:pt x="3010356" y="83564"/>
                </a:lnTo>
                <a:lnTo>
                  <a:pt x="2983976" y="49417"/>
                </a:lnTo>
                <a:lnTo>
                  <a:pt x="2949838" y="23035"/>
                </a:lnTo>
                <a:lnTo>
                  <a:pt x="2909555" y="6026"/>
                </a:lnTo>
                <a:lnTo>
                  <a:pt x="2864739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697712" y="551369"/>
            <a:ext cx="2881630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0">
                <a:latin typeface="Tahoma"/>
                <a:cs typeface="Tahoma"/>
              </a:rPr>
              <a:t>RoadMap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23678" y="0"/>
            <a:ext cx="8063230" cy="10282555"/>
            <a:chOff x="10223678" y="0"/>
            <a:chExt cx="8063230" cy="102825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5318" y="0"/>
              <a:ext cx="7791449" cy="1028226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223678" y="5298262"/>
              <a:ext cx="1524635" cy="1524635"/>
            </a:xfrm>
            <a:custGeom>
              <a:avLst/>
              <a:gdLst/>
              <a:ahLst/>
              <a:cxnLst/>
              <a:rect l="l" t="t" r="r" b="b"/>
              <a:pathLst>
                <a:path w="1524634" h="1524634">
                  <a:moveTo>
                    <a:pt x="810500" y="1499"/>
                  </a:moveTo>
                  <a:lnTo>
                    <a:pt x="714082" y="1499"/>
                  </a:lnTo>
                  <a:lnTo>
                    <a:pt x="666670" y="5939"/>
                  </a:lnTo>
                  <a:lnTo>
                    <a:pt x="620144" y="13229"/>
                  </a:lnTo>
                  <a:lnTo>
                    <a:pt x="574594" y="23280"/>
                  </a:lnTo>
                  <a:lnTo>
                    <a:pt x="530108" y="36004"/>
                  </a:lnTo>
                  <a:lnTo>
                    <a:pt x="486776" y="51310"/>
                  </a:lnTo>
                  <a:lnTo>
                    <a:pt x="444688" y="69110"/>
                  </a:lnTo>
                  <a:lnTo>
                    <a:pt x="403932" y="89313"/>
                  </a:lnTo>
                  <a:lnTo>
                    <a:pt x="364598" y="111832"/>
                  </a:lnTo>
                  <a:lnTo>
                    <a:pt x="326776" y="136576"/>
                  </a:lnTo>
                  <a:lnTo>
                    <a:pt x="290554" y="163456"/>
                  </a:lnTo>
                  <a:lnTo>
                    <a:pt x="256021" y="192384"/>
                  </a:lnTo>
                  <a:lnTo>
                    <a:pt x="223268" y="223269"/>
                  </a:lnTo>
                  <a:lnTo>
                    <a:pt x="192383" y="256022"/>
                  </a:lnTo>
                  <a:lnTo>
                    <a:pt x="163456" y="290554"/>
                  </a:lnTo>
                  <a:lnTo>
                    <a:pt x="136575" y="326777"/>
                  </a:lnTo>
                  <a:lnTo>
                    <a:pt x="111831" y="364599"/>
                  </a:lnTo>
                  <a:lnTo>
                    <a:pt x="89313" y="403933"/>
                  </a:lnTo>
                  <a:lnTo>
                    <a:pt x="69109" y="444689"/>
                  </a:lnTo>
                  <a:lnTo>
                    <a:pt x="51309" y="486777"/>
                  </a:lnTo>
                  <a:lnTo>
                    <a:pt x="36003" y="530109"/>
                  </a:lnTo>
                  <a:lnTo>
                    <a:pt x="23280" y="574594"/>
                  </a:lnTo>
                  <a:lnTo>
                    <a:pt x="13228" y="620145"/>
                  </a:lnTo>
                  <a:lnTo>
                    <a:pt x="5938" y="666671"/>
                  </a:lnTo>
                  <a:lnTo>
                    <a:pt x="1498" y="714083"/>
                  </a:lnTo>
                  <a:lnTo>
                    <a:pt x="0" y="762265"/>
                  </a:lnTo>
                  <a:lnTo>
                    <a:pt x="1498" y="810500"/>
                  </a:lnTo>
                  <a:lnTo>
                    <a:pt x="5938" y="857913"/>
                  </a:lnTo>
                  <a:lnTo>
                    <a:pt x="13228" y="904439"/>
                  </a:lnTo>
                  <a:lnTo>
                    <a:pt x="23280" y="949989"/>
                  </a:lnTo>
                  <a:lnTo>
                    <a:pt x="36003" y="994476"/>
                  </a:lnTo>
                  <a:lnTo>
                    <a:pt x="51309" y="1037808"/>
                  </a:lnTo>
                  <a:lnTo>
                    <a:pt x="69109" y="1079897"/>
                  </a:lnTo>
                  <a:lnTo>
                    <a:pt x="89313" y="1120653"/>
                  </a:lnTo>
                  <a:lnTo>
                    <a:pt x="111831" y="1159987"/>
                  </a:lnTo>
                  <a:lnTo>
                    <a:pt x="136575" y="1197811"/>
                  </a:lnTo>
                  <a:lnTo>
                    <a:pt x="163456" y="1234034"/>
                  </a:lnTo>
                  <a:lnTo>
                    <a:pt x="192383" y="1268567"/>
                  </a:lnTo>
                  <a:lnTo>
                    <a:pt x="223268" y="1301321"/>
                  </a:lnTo>
                  <a:lnTo>
                    <a:pt x="256021" y="1332206"/>
                  </a:lnTo>
                  <a:lnTo>
                    <a:pt x="290554" y="1361135"/>
                  </a:lnTo>
                  <a:lnTo>
                    <a:pt x="326776" y="1388016"/>
                  </a:lnTo>
                  <a:lnTo>
                    <a:pt x="364598" y="1412760"/>
                  </a:lnTo>
                  <a:lnTo>
                    <a:pt x="403932" y="1435280"/>
                  </a:lnTo>
                  <a:lnTo>
                    <a:pt x="444688" y="1455484"/>
                  </a:lnTo>
                  <a:lnTo>
                    <a:pt x="486776" y="1473284"/>
                  </a:lnTo>
                  <a:lnTo>
                    <a:pt x="530108" y="1488591"/>
                  </a:lnTo>
                  <a:lnTo>
                    <a:pt x="574594" y="1501315"/>
                  </a:lnTo>
                  <a:lnTo>
                    <a:pt x="620144" y="1511366"/>
                  </a:lnTo>
                  <a:lnTo>
                    <a:pt x="666670" y="1518657"/>
                  </a:lnTo>
                  <a:lnTo>
                    <a:pt x="714082" y="1523097"/>
                  </a:lnTo>
                  <a:lnTo>
                    <a:pt x="762282" y="1524596"/>
                  </a:lnTo>
                  <a:lnTo>
                    <a:pt x="810500" y="1523097"/>
                  </a:lnTo>
                  <a:lnTo>
                    <a:pt x="857912" y="1518657"/>
                  </a:lnTo>
                  <a:lnTo>
                    <a:pt x="904438" y="1511366"/>
                  </a:lnTo>
                  <a:lnTo>
                    <a:pt x="949989" y="1501315"/>
                  </a:lnTo>
                  <a:lnTo>
                    <a:pt x="994475" y="1488591"/>
                  </a:lnTo>
                  <a:lnTo>
                    <a:pt x="1037807" y="1473284"/>
                  </a:lnTo>
                  <a:lnTo>
                    <a:pt x="1079896" y="1455484"/>
                  </a:lnTo>
                  <a:lnTo>
                    <a:pt x="1120652" y="1435280"/>
                  </a:lnTo>
                  <a:lnTo>
                    <a:pt x="1159987" y="1412760"/>
                  </a:lnTo>
                  <a:lnTo>
                    <a:pt x="1197810" y="1388016"/>
                  </a:lnTo>
                  <a:lnTo>
                    <a:pt x="1234033" y="1361135"/>
                  </a:lnTo>
                  <a:lnTo>
                    <a:pt x="1268566" y="1332206"/>
                  </a:lnTo>
                  <a:lnTo>
                    <a:pt x="1301320" y="1301321"/>
                  </a:lnTo>
                  <a:lnTo>
                    <a:pt x="1332206" y="1268567"/>
                  </a:lnTo>
                  <a:lnTo>
                    <a:pt x="1361134" y="1234034"/>
                  </a:lnTo>
                  <a:lnTo>
                    <a:pt x="1388015" y="1197811"/>
                  </a:lnTo>
                  <a:lnTo>
                    <a:pt x="1412759" y="1159987"/>
                  </a:lnTo>
                  <a:lnTo>
                    <a:pt x="1435279" y="1120653"/>
                  </a:lnTo>
                  <a:lnTo>
                    <a:pt x="1455483" y="1079897"/>
                  </a:lnTo>
                  <a:lnTo>
                    <a:pt x="1473283" y="1037808"/>
                  </a:lnTo>
                  <a:lnTo>
                    <a:pt x="1488590" y="994476"/>
                  </a:lnTo>
                  <a:lnTo>
                    <a:pt x="1501314" y="949989"/>
                  </a:lnTo>
                  <a:lnTo>
                    <a:pt x="1511366" y="904439"/>
                  </a:lnTo>
                  <a:lnTo>
                    <a:pt x="1518656" y="857913"/>
                  </a:lnTo>
                  <a:lnTo>
                    <a:pt x="1523096" y="810500"/>
                  </a:lnTo>
                  <a:lnTo>
                    <a:pt x="1524595" y="762318"/>
                  </a:lnTo>
                  <a:lnTo>
                    <a:pt x="1523096" y="714083"/>
                  </a:lnTo>
                  <a:lnTo>
                    <a:pt x="1518656" y="666671"/>
                  </a:lnTo>
                  <a:lnTo>
                    <a:pt x="1511366" y="620145"/>
                  </a:lnTo>
                  <a:lnTo>
                    <a:pt x="1501314" y="574594"/>
                  </a:lnTo>
                  <a:lnTo>
                    <a:pt x="1488590" y="530109"/>
                  </a:lnTo>
                  <a:lnTo>
                    <a:pt x="1473283" y="486777"/>
                  </a:lnTo>
                  <a:lnTo>
                    <a:pt x="1455483" y="444689"/>
                  </a:lnTo>
                  <a:lnTo>
                    <a:pt x="1435279" y="403933"/>
                  </a:lnTo>
                  <a:lnTo>
                    <a:pt x="1412759" y="364599"/>
                  </a:lnTo>
                  <a:lnTo>
                    <a:pt x="1388015" y="326777"/>
                  </a:lnTo>
                  <a:lnTo>
                    <a:pt x="1361134" y="290554"/>
                  </a:lnTo>
                  <a:lnTo>
                    <a:pt x="1332206" y="256022"/>
                  </a:lnTo>
                  <a:lnTo>
                    <a:pt x="1301320" y="223269"/>
                  </a:lnTo>
                  <a:lnTo>
                    <a:pt x="1268566" y="192384"/>
                  </a:lnTo>
                  <a:lnTo>
                    <a:pt x="1234033" y="163456"/>
                  </a:lnTo>
                  <a:lnTo>
                    <a:pt x="1197810" y="136576"/>
                  </a:lnTo>
                  <a:lnTo>
                    <a:pt x="1159987" y="111832"/>
                  </a:lnTo>
                  <a:lnTo>
                    <a:pt x="1120652" y="89313"/>
                  </a:lnTo>
                  <a:lnTo>
                    <a:pt x="1079896" y="69110"/>
                  </a:lnTo>
                  <a:lnTo>
                    <a:pt x="1037807" y="51310"/>
                  </a:lnTo>
                  <a:lnTo>
                    <a:pt x="994475" y="36004"/>
                  </a:lnTo>
                  <a:lnTo>
                    <a:pt x="949989" y="23280"/>
                  </a:lnTo>
                  <a:lnTo>
                    <a:pt x="904438" y="13229"/>
                  </a:lnTo>
                  <a:lnTo>
                    <a:pt x="857912" y="5939"/>
                  </a:lnTo>
                  <a:lnTo>
                    <a:pt x="810500" y="1499"/>
                  </a:lnTo>
                  <a:close/>
                </a:path>
                <a:path w="1524634" h="1524634">
                  <a:moveTo>
                    <a:pt x="762291" y="0"/>
                  </a:moveTo>
                  <a:lnTo>
                    <a:pt x="714082" y="1499"/>
                  </a:lnTo>
                  <a:lnTo>
                    <a:pt x="810500" y="1499"/>
                  </a:lnTo>
                  <a:lnTo>
                    <a:pt x="762291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0339" y="5497563"/>
              <a:ext cx="91135" cy="1953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99" y="5650585"/>
              <a:ext cx="164693" cy="164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16870" y="6019927"/>
              <a:ext cx="195300" cy="9103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9744" y="6019926"/>
              <a:ext cx="190595" cy="9103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5956" y="5649369"/>
              <a:ext cx="165823" cy="16565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699572" y="5778753"/>
              <a:ext cx="574040" cy="848994"/>
            </a:xfrm>
            <a:custGeom>
              <a:avLst/>
              <a:gdLst/>
              <a:ahLst/>
              <a:cxnLst/>
              <a:rect l="l" t="t" r="r" b="b"/>
              <a:pathLst>
                <a:path w="574040" h="848995">
                  <a:moveTo>
                    <a:pt x="439610" y="661682"/>
                  </a:moveTo>
                  <a:lnTo>
                    <a:pt x="132943" y="661682"/>
                  </a:lnTo>
                  <a:lnTo>
                    <a:pt x="132943" y="727570"/>
                  </a:lnTo>
                  <a:lnTo>
                    <a:pt x="159334" y="763435"/>
                  </a:lnTo>
                  <a:lnTo>
                    <a:pt x="186918" y="770610"/>
                  </a:lnTo>
                  <a:lnTo>
                    <a:pt x="202768" y="805548"/>
                  </a:lnTo>
                  <a:lnTo>
                    <a:pt x="227647" y="829792"/>
                  </a:lnTo>
                  <a:lnTo>
                    <a:pt x="256997" y="843927"/>
                  </a:lnTo>
                  <a:lnTo>
                    <a:pt x="286334" y="848512"/>
                  </a:lnTo>
                  <a:lnTo>
                    <a:pt x="315188" y="843927"/>
                  </a:lnTo>
                  <a:lnTo>
                    <a:pt x="344601" y="829805"/>
                  </a:lnTo>
                  <a:lnTo>
                    <a:pt x="369735" y="805548"/>
                  </a:lnTo>
                  <a:lnTo>
                    <a:pt x="385762" y="770610"/>
                  </a:lnTo>
                  <a:lnTo>
                    <a:pt x="413346" y="763435"/>
                  </a:lnTo>
                  <a:lnTo>
                    <a:pt x="424002" y="758190"/>
                  </a:lnTo>
                  <a:lnTo>
                    <a:pt x="432308" y="750011"/>
                  </a:lnTo>
                  <a:lnTo>
                    <a:pt x="437692" y="739584"/>
                  </a:lnTo>
                  <a:lnTo>
                    <a:pt x="439610" y="727570"/>
                  </a:lnTo>
                  <a:lnTo>
                    <a:pt x="439610" y="661682"/>
                  </a:lnTo>
                  <a:close/>
                </a:path>
                <a:path w="574040" h="848995">
                  <a:moveTo>
                    <a:pt x="573595" y="289648"/>
                  </a:moveTo>
                  <a:lnTo>
                    <a:pt x="570255" y="241173"/>
                  </a:lnTo>
                  <a:lnTo>
                    <a:pt x="558863" y="195008"/>
                  </a:lnTo>
                  <a:lnTo>
                    <a:pt x="540423" y="152184"/>
                  </a:lnTo>
                  <a:lnTo>
                    <a:pt x="515594" y="113347"/>
                  </a:lnTo>
                  <a:lnTo>
                    <a:pt x="485076" y="79133"/>
                  </a:lnTo>
                  <a:lnTo>
                    <a:pt x="449554" y="50215"/>
                  </a:lnTo>
                  <a:lnTo>
                    <a:pt x="442823" y="46329"/>
                  </a:lnTo>
                  <a:lnTo>
                    <a:pt x="442823" y="230225"/>
                  </a:lnTo>
                  <a:lnTo>
                    <a:pt x="439559" y="245745"/>
                  </a:lnTo>
                  <a:lnTo>
                    <a:pt x="276745" y="412432"/>
                  </a:lnTo>
                  <a:lnTo>
                    <a:pt x="248043" y="424446"/>
                  </a:lnTo>
                  <a:lnTo>
                    <a:pt x="240499" y="423748"/>
                  </a:lnTo>
                  <a:lnTo>
                    <a:pt x="142532" y="336931"/>
                  </a:lnTo>
                  <a:lnTo>
                    <a:pt x="130886" y="308063"/>
                  </a:lnTo>
                  <a:lnTo>
                    <a:pt x="133794" y="292315"/>
                  </a:lnTo>
                  <a:lnTo>
                    <a:pt x="171450" y="266585"/>
                  </a:lnTo>
                  <a:lnTo>
                    <a:pt x="248043" y="325031"/>
                  </a:lnTo>
                  <a:lnTo>
                    <a:pt x="306489" y="266585"/>
                  </a:lnTo>
                  <a:lnTo>
                    <a:pt x="372630" y="200456"/>
                  </a:lnTo>
                  <a:lnTo>
                    <a:pt x="386003" y="191655"/>
                  </a:lnTo>
                  <a:lnTo>
                    <a:pt x="401510" y="188722"/>
                  </a:lnTo>
                  <a:lnTo>
                    <a:pt x="417220" y="191655"/>
                  </a:lnTo>
                  <a:lnTo>
                    <a:pt x="431228" y="200456"/>
                  </a:lnTo>
                  <a:lnTo>
                    <a:pt x="440016" y="214503"/>
                  </a:lnTo>
                  <a:lnTo>
                    <a:pt x="442823" y="230225"/>
                  </a:lnTo>
                  <a:lnTo>
                    <a:pt x="442823" y="46329"/>
                  </a:lnTo>
                  <a:lnTo>
                    <a:pt x="409714" y="27203"/>
                  </a:lnTo>
                  <a:lnTo>
                    <a:pt x="366255" y="10756"/>
                  </a:lnTo>
                  <a:lnTo>
                    <a:pt x="319874" y="1511"/>
                  </a:lnTo>
                  <a:lnTo>
                    <a:pt x="271157" y="0"/>
                  </a:lnTo>
                  <a:lnTo>
                    <a:pt x="223418" y="6718"/>
                  </a:lnTo>
                  <a:lnTo>
                    <a:pt x="177634" y="21272"/>
                  </a:lnTo>
                  <a:lnTo>
                    <a:pt x="134785" y="43243"/>
                  </a:lnTo>
                  <a:lnTo>
                    <a:pt x="95885" y="72237"/>
                  </a:lnTo>
                  <a:lnTo>
                    <a:pt x="62433" y="107289"/>
                  </a:lnTo>
                  <a:lnTo>
                    <a:pt x="35725" y="147167"/>
                  </a:lnTo>
                  <a:lnTo>
                    <a:pt x="16141" y="190982"/>
                  </a:lnTo>
                  <a:lnTo>
                    <a:pt x="4102" y="237782"/>
                  </a:lnTo>
                  <a:lnTo>
                    <a:pt x="0" y="286639"/>
                  </a:lnTo>
                  <a:lnTo>
                    <a:pt x="3987" y="334429"/>
                  </a:lnTo>
                  <a:lnTo>
                    <a:pt x="15735" y="380263"/>
                  </a:lnTo>
                  <a:lnTo>
                    <a:pt x="34899" y="423621"/>
                  </a:lnTo>
                  <a:lnTo>
                    <a:pt x="61125" y="463956"/>
                  </a:lnTo>
                  <a:lnTo>
                    <a:pt x="71856" y="478688"/>
                  </a:lnTo>
                  <a:lnTo>
                    <a:pt x="84302" y="499135"/>
                  </a:lnTo>
                  <a:lnTo>
                    <a:pt x="113868" y="554990"/>
                  </a:lnTo>
                  <a:lnTo>
                    <a:pt x="123469" y="578942"/>
                  </a:lnTo>
                  <a:lnTo>
                    <a:pt x="449211" y="578942"/>
                  </a:lnTo>
                  <a:lnTo>
                    <a:pt x="474319" y="525462"/>
                  </a:lnTo>
                  <a:lnTo>
                    <a:pt x="500799" y="479882"/>
                  </a:lnTo>
                  <a:lnTo>
                    <a:pt x="511556" y="465175"/>
                  </a:lnTo>
                  <a:lnTo>
                    <a:pt x="538124" y="425335"/>
                  </a:lnTo>
                  <a:lnTo>
                    <a:pt x="538518" y="424446"/>
                  </a:lnTo>
                  <a:lnTo>
                    <a:pt x="557403" y="382371"/>
                  </a:lnTo>
                  <a:lnTo>
                    <a:pt x="569264" y="336931"/>
                  </a:lnTo>
                  <a:lnTo>
                    <a:pt x="573595" y="289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7789" y="532195"/>
            <a:ext cx="852107" cy="672473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2337346" y="458558"/>
            <a:ext cx="0" cy="994410"/>
          </a:xfrm>
          <a:custGeom>
            <a:avLst/>
            <a:gdLst/>
            <a:ahLst/>
            <a:cxnLst/>
            <a:rect l="l" t="t" r="r" b="b"/>
            <a:pathLst>
              <a:path w="0" h="994410">
                <a:moveTo>
                  <a:pt x="0" y="994359"/>
                </a:moveTo>
                <a:lnTo>
                  <a:pt x="0" y="0"/>
                </a:lnTo>
              </a:path>
            </a:pathLst>
          </a:custGeom>
          <a:ln w="381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54693" y="724001"/>
            <a:ext cx="1533524" cy="466724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768932" y="4390478"/>
            <a:ext cx="6436360" cy="1657985"/>
          </a:xfrm>
          <a:custGeom>
            <a:avLst/>
            <a:gdLst/>
            <a:ahLst/>
            <a:cxnLst/>
            <a:rect l="l" t="t" r="r" b="b"/>
            <a:pathLst>
              <a:path w="6436359" h="1657985">
                <a:moveTo>
                  <a:pt x="6129566" y="0"/>
                </a:moveTo>
                <a:lnTo>
                  <a:pt x="306654" y="0"/>
                </a:lnTo>
                <a:lnTo>
                  <a:pt x="256911" y="4013"/>
                </a:lnTo>
                <a:lnTo>
                  <a:pt x="209725" y="15634"/>
                </a:lnTo>
                <a:lnTo>
                  <a:pt x="165725" y="34229"/>
                </a:lnTo>
                <a:lnTo>
                  <a:pt x="125545" y="59168"/>
                </a:lnTo>
                <a:lnTo>
                  <a:pt x="89814" y="89819"/>
                </a:lnTo>
                <a:lnTo>
                  <a:pt x="59164" y="125550"/>
                </a:lnTo>
                <a:lnTo>
                  <a:pt x="34226" y="165731"/>
                </a:lnTo>
                <a:lnTo>
                  <a:pt x="15632" y="209730"/>
                </a:lnTo>
                <a:lnTo>
                  <a:pt x="4013" y="256914"/>
                </a:lnTo>
                <a:lnTo>
                  <a:pt x="0" y="306654"/>
                </a:lnTo>
                <a:lnTo>
                  <a:pt x="0" y="1350924"/>
                </a:lnTo>
                <a:lnTo>
                  <a:pt x="4013" y="1400663"/>
                </a:lnTo>
                <a:lnTo>
                  <a:pt x="15632" y="1447848"/>
                </a:lnTo>
                <a:lnTo>
                  <a:pt x="34226" y="1491847"/>
                </a:lnTo>
                <a:lnTo>
                  <a:pt x="59164" y="1532027"/>
                </a:lnTo>
                <a:lnTo>
                  <a:pt x="89814" y="1567759"/>
                </a:lnTo>
                <a:lnTo>
                  <a:pt x="125545" y="1598410"/>
                </a:lnTo>
                <a:lnTo>
                  <a:pt x="165725" y="1623349"/>
                </a:lnTo>
                <a:lnTo>
                  <a:pt x="209725" y="1641944"/>
                </a:lnTo>
                <a:lnTo>
                  <a:pt x="256911" y="1653564"/>
                </a:lnTo>
                <a:lnTo>
                  <a:pt x="306654" y="1657578"/>
                </a:lnTo>
                <a:lnTo>
                  <a:pt x="6129566" y="1657578"/>
                </a:lnTo>
                <a:lnTo>
                  <a:pt x="6177828" y="1653757"/>
                </a:lnTo>
                <a:lnTo>
                  <a:pt x="6224467" y="1642521"/>
                </a:lnTo>
                <a:lnTo>
                  <a:pt x="6268659" y="1624213"/>
                </a:lnTo>
                <a:lnTo>
                  <a:pt x="6309580" y="1599175"/>
                </a:lnTo>
                <a:lnTo>
                  <a:pt x="6346405" y="1567751"/>
                </a:lnTo>
                <a:lnTo>
                  <a:pt x="6377828" y="1530927"/>
                </a:lnTo>
                <a:lnTo>
                  <a:pt x="6402863" y="1490009"/>
                </a:lnTo>
                <a:lnTo>
                  <a:pt x="6421167" y="1445820"/>
                </a:lnTo>
                <a:lnTo>
                  <a:pt x="6432400" y="1399184"/>
                </a:lnTo>
                <a:lnTo>
                  <a:pt x="6436220" y="1350924"/>
                </a:lnTo>
                <a:lnTo>
                  <a:pt x="6436220" y="306654"/>
                </a:lnTo>
                <a:lnTo>
                  <a:pt x="6432400" y="258392"/>
                </a:lnTo>
                <a:lnTo>
                  <a:pt x="6421167" y="211753"/>
                </a:lnTo>
                <a:lnTo>
                  <a:pt x="6402863" y="167561"/>
                </a:lnTo>
                <a:lnTo>
                  <a:pt x="6377828" y="126640"/>
                </a:lnTo>
                <a:lnTo>
                  <a:pt x="6346405" y="89814"/>
                </a:lnTo>
                <a:lnTo>
                  <a:pt x="6309580" y="58391"/>
                </a:lnTo>
                <a:lnTo>
                  <a:pt x="6268659" y="33357"/>
                </a:lnTo>
                <a:lnTo>
                  <a:pt x="6224467" y="15053"/>
                </a:lnTo>
                <a:lnTo>
                  <a:pt x="6177828" y="3820"/>
                </a:lnTo>
                <a:lnTo>
                  <a:pt x="6129566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18373" y="4506576"/>
            <a:ext cx="6137910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170"/>
              <a:t>Coficlusiófi</a:t>
            </a:r>
            <a:endParaRPr sz="8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16000" y="5500725"/>
            <a:ext cx="4745990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95070" algn="l"/>
                <a:tab pos="2098675" algn="l"/>
              </a:tabLst>
            </a:pPr>
            <a:r>
              <a:rPr dirty="0" sz="3750" spc="165">
                <a:solidFill>
                  <a:srgbClr val="F28604"/>
                </a:solidFill>
                <a:latin typeface="Tahoma"/>
                <a:cs typeface="Tahoma"/>
              </a:rPr>
              <a:t>P</a:t>
            </a:r>
            <a:r>
              <a:rPr dirty="0" sz="3750" spc="-61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750" spc="345">
                <a:solidFill>
                  <a:srgbClr val="F28604"/>
                </a:solidFill>
                <a:latin typeface="Tahoma"/>
                <a:cs typeface="Tahoma"/>
              </a:rPr>
              <a:t>o</a:t>
            </a:r>
            <a:r>
              <a:rPr dirty="0" sz="3750" spc="-61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750" spc="30">
                <a:solidFill>
                  <a:srgbClr val="F28604"/>
                </a:solidFill>
                <a:latin typeface="Tahoma"/>
                <a:cs typeface="Tahoma"/>
              </a:rPr>
              <a:t>r</a:t>
            </a:r>
            <a:r>
              <a:rPr dirty="0" sz="375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3750" spc="315">
                <a:solidFill>
                  <a:srgbClr val="F28604"/>
                </a:solidFill>
                <a:latin typeface="Tahoma"/>
                <a:cs typeface="Tahoma"/>
              </a:rPr>
              <a:t>s</a:t>
            </a:r>
            <a:r>
              <a:rPr dirty="0" sz="3750" spc="-61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750" spc="280">
                <a:solidFill>
                  <a:srgbClr val="F28604"/>
                </a:solidFill>
                <a:latin typeface="Tahoma"/>
                <a:cs typeface="Tahoma"/>
              </a:rPr>
              <a:t>u</a:t>
            </a:r>
            <a:r>
              <a:rPr dirty="0" sz="375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3750" spc="570">
                <a:solidFill>
                  <a:srgbClr val="F28604"/>
                </a:solidFill>
                <a:latin typeface="Tahoma"/>
                <a:cs typeface="Tahoma"/>
              </a:rPr>
              <a:t>a</a:t>
            </a:r>
            <a:r>
              <a:rPr dirty="0" sz="3750" spc="-61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750" spc="135">
                <a:solidFill>
                  <a:srgbClr val="F28604"/>
                </a:solidFill>
                <a:latin typeface="Tahoma"/>
                <a:cs typeface="Tahoma"/>
              </a:rPr>
              <a:t>t</a:t>
            </a:r>
            <a:r>
              <a:rPr dirty="0" sz="3750" spc="-60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750" spc="335">
                <a:solidFill>
                  <a:srgbClr val="F28604"/>
                </a:solidFill>
                <a:latin typeface="Tahoma"/>
                <a:cs typeface="Tahoma"/>
              </a:rPr>
              <a:t>e</a:t>
            </a:r>
            <a:r>
              <a:rPr dirty="0" sz="3750" spc="-61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750" spc="330">
                <a:solidFill>
                  <a:srgbClr val="F28604"/>
                </a:solidFill>
                <a:latin typeface="Tahoma"/>
                <a:cs typeface="Tahoma"/>
              </a:rPr>
              <a:t>n</a:t>
            </a:r>
            <a:r>
              <a:rPr dirty="0" sz="3750" spc="-60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750" spc="515">
                <a:solidFill>
                  <a:srgbClr val="F28604"/>
                </a:solidFill>
                <a:latin typeface="Tahoma"/>
                <a:cs typeface="Tahoma"/>
              </a:rPr>
              <a:t>c</a:t>
            </a:r>
            <a:r>
              <a:rPr dirty="0" sz="3750" spc="-61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750" spc="125">
                <a:solidFill>
                  <a:srgbClr val="F28604"/>
                </a:solidFill>
                <a:latin typeface="Tahoma"/>
                <a:cs typeface="Tahoma"/>
              </a:rPr>
              <a:t>i</a:t>
            </a:r>
            <a:r>
              <a:rPr dirty="0" sz="3750" spc="-60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750" spc="345">
                <a:solidFill>
                  <a:srgbClr val="F28604"/>
                </a:solidFill>
                <a:latin typeface="Tahoma"/>
                <a:cs typeface="Tahoma"/>
              </a:rPr>
              <a:t>ó</a:t>
            </a:r>
            <a:r>
              <a:rPr dirty="0" sz="3750" spc="-61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750" spc="280">
                <a:solidFill>
                  <a:srgbClr val="F28604"/>
                </a:solidFill>
                <a:latin typeface="Tahoma"/>
                <a:cs typeface="Tahoma"/>
              </a:rPr>
              <a:t>n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580"/>
              <a:t>¡Gracias!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5318" y="0"/>
            <a:ext cx="7791450" cy="1028226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091694" y="4075138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5" h="808354">
                <a:moveTo>
                  <a:pt x="404022" y="0"/>
                </a:moveTo>
                <a:lnTo>
                  <a:pt x="356904" y="2718"/>
                </a:lnTo>
                <a:lnTo>
                  <a:pt x="311382" y="10670"/>
                </a:lnTo>
                <a:lnTo>
                  <a:pt x="267760" y="23553"/>
                </a:lnTo>
                <a:lnTo>
                  <a:pt x="226342" y="41065"/>
                </a:lnTo>
                <a:lnTo>
                  <a:pt x="187429" y="62901"/>
                </a:lnTo>
                <a:lnTo>
                  <a:pt x="151325" y="88759"/>
                </a:lnTo>
                <a:lnTo>
                  <a:pt x="118334" y="118335"/>
                </a:lnTo>
                <a:lnTo>
                  <a:pt x="88758" y="151327"/>
                </a:lnTo>
                <a:lnTo>
                  <a:pt x="62900" y="187431"/>
                </a:lnTo>
                <a:lnTo>
                  <a:pt x="41064" y="226344"/>
                </a:lnTo>
                <a:lnTo>
                  <a:pt x="23553" y="267763"/>
                </a:lnTo>
                <a:lnTo>
                  <a:pt x="10670" y="311385"/>
                </a:lnTo>
                <a:lnTo>
                  <a:pt x="2718" y="356906"/>
                </a:lnTo>
                <a:lnTo>
                  <a:pt x="0" y="404023"/>
                </a:lnTo>
                <a:lnTo>
                  <a:pt x="2718" y="451140"/>
                </a:lnTo>
                <a:lnTo>
                  <a:pt x="10670" y="496660"/>
                </a:lnTo>
                <a:lnTo>
                  <a:pt x="23553" y="540280"/>
                </a:lnTo>
                <a:lnTo>
                  <a:pt x="41064" y="581697"/>
                </a:lnTo>
                <a:lnTo>
                  <a:pt x="62900" y="620609"/>
                </a:lnTo>
                <a:lnTo>
                  <a:pt x="88758" y="656712"/>
                </a:lnTo>
                <a:lnTo>
                  <a:pt x="118334" y="689703"/>
                </a:lnTo>
                <a:lnTo>
                  <a:pt x="151325" y="719279"/>
                </a:lnTo>
                <a:lnTo>
                  <a:pt x="187429" y="745136"/>
                </a:lnTo>
                <a:lnTo>
                  <a:pt x="226342" y="766972"/>
                </a:lnTo>
                <a:lnTo>
                  <a:pt x="267760" y="784483"/>
                </a:lnTo>
                <a:lnTo>
                  <a:pt x="311382" y="797367"/>
                </a:lnTo>
                <a:lnTo>
                  <a:pt x="356904" y="805319"/>
                </a:lnTo>
                <a:lnTo>
                  <a:pt x="404014" y="808037"/>
                </a:lnTo>
                <a:lnTo>
                  <a:pt x="451138" y="805319"/>
                </a:lnTo>
                <a:lnTo>
                  <a:pt x="496657" y="797367"/>
                </a:lnTo>
                <a:lnTo>
                  <a:pt x="540277" y="784483"/>
                </a:lnTo>
                <a:lnTo>
                  <a:pt x="581695" y="766972"/>
                </a:lnTo>
                <a:lnTo>
                  <a:pt x="620607" y="745136"/>
                </a:lnTo>
                <a:lnTo>
                  <a:pt x="656710" y="719279"/>
                </a:lnTo>
                <a:lnTo>
                  <a:pt x="689700" y="689703"/>
                </a:lnTo>
                <a:lnTo>
                  <a:pt x="719276" y="656712"/>
                </a:lnTo>
                <a:lnTo>
                  <a:pt x="745134" y="620609"/>
                </a:lnTo>
                <a:lnTo>
                  <a:pt x="766969" y="581697"/>
                </a:lnTo>
                <a:lnTo>
                  <a:pt x="784481" y="540280"/>
                </a:lnTo>
                <a:lnTo>
                  <a:pt x="797364" y="496660"/>
                </a:lnTo>
                <a:lnTo>
                  <a:pt x="805316" y="451140"/>
                </a:lnTo>
                <a:lnTo>
                  <a:pt x="808034" y="404026"/>
                </a:lnTo>
                <a:lnTo>
                  <a:pt x="805316" y="356906"/>
                </a:lnTo>
                <a:lnTo>
                  <a:pt x="797364" y="311385"/>
                </a:lnTo>
                <a:lnTo>
                  <a:pt x="784481" y="267763"/>
                </a:lnTo>
                <a:lnTo>
                  <a:pt x="766969" y="226344"/>
                </a:lnTo>
                <a:lnTo>
                  <a:pt x="745134" y="187431"/>
                </a:lnTo>
                <a:lnTo>
                  <a:pt x="719276" y="151327"/>
                </a:lnTo>
                <a:lnTo>
                  <a:pt x="689700" y="118335"/>
                </a:lnTo>
                <a:lnTo>
                  <a:pt x="656710" y="88759"/>
                </a:lnTo>
                <a:lnTo>
                  <a:pt x="620607" y="62901"/>
                </a:lnTo>
                <a:lnTo>
                  <a:pt x="581695" y="41065"/>
                </a:lnTo>
                <a:lnTo>
                  <a:pt x="540277" y="23553"/>
                </a:lnTo>
                <a:lnTo>
                  <a:pt x="496657" y="10670"/>
                </a:lnTo>
                <a:lnTo>
                  <a:pt x="451138" y="2718"/>
                </a:lnTo>
                <a:lnTo>
                  <a:pt x="404022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521439" y="5786094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4" h="808354">
                <a:moveTo>
                  <a:pt x="404024" y="0"/>
                </a:moveTo>
                <a:lnTo>
                  <a:pt x="356906" y="2718"/>
                </a:lnTo>
                <a:lnTo>
                  <a:pt x="311384" y="10670"/>
                </a:lnTo>
                <a:lnTo>
                  <a:pt x="267762" y="23553"/>
                </a:lnTo>
                <a:lnTo>
                  <a:pt x="226343" y="41065"/>
                </a:lnTo>
                <a:lnTo>
                  <a:pt x="187430" y="62901"/>
                </a:lnTo>
                <a:lnTo>
                  <a:pt x="151326" y="88759"/>
                </a:lnTo>
                <a:lnTo>
                  <a:pt x="118334" y="118335"/>
                </a:lnTo>
                <a:lnTo>
                  <a:pt x="88758" y="151327"/>
                </a:lnTo>
                <a:lnTo>
                  <a:pt x="62900" y="187431"/>
                </a:lnTo>
                <a:lnTo>
                  <a:pt x="41064" y="226344"/>
                </a:lnTo>
                <a:lnTo>
                  <a:pt x="23553" y="267763"/>
                </a:lnTo>
                <a:lnTo>
                  <a:pt x="10670" y="311385"/>
                </a:lnTo>
                <a:lnTo>
                  <a:pt x="2717" y="356906"/>
                </a:lnTo>
                <a:lnTo>
                  <a:pt x="0" y="404017"/>
                </a:lnTo>
                <a:lnTo>
                  <a:pt x="2717" y="451140"/>
                </a:lnTo>
                <a:lnTo>
                  <a:pt x="10670" y="496660"/>
                </a:lnTo>
                <a:lnTo>
                  <a:pt x="23553" y="540280"/>
                </a:lnTo>
                <a:lnTo>
                  <a:pt x="41064" y="581697"/>
                </a:lnTo>
                <a:lnTo>
                  <a:pt x="62900" y="620609"/>
                </a:lnTo>
                <a:lnTo>
                  <a:pt x="88758" y="656712"/>
                </a:lnTo>
                <a:lnTo>
                  <a:pt x="118334" y="689703"/>
                </a:lnTo>
                <a:lnTo>
                  <a:pt x="151326" y="719279"/>
                </a:lnTo>
                <a:lnTo>
                  <a:pt x="187430" y="745136"/>
                </a:lnTo>
                <a:lnTo>
                  <a:pt x="226343" y="766972"/>
                </a:lnTo>
                <a:lnTo>
                  <a:pt x="267762" y="784483"/>
                </a:lnTo>
                <a:lnTo>
                  <a:pt x="311384" y="797367"/>
                </a:lnTo>
                <a:lnTo>
                  <a:pt x="356906" y="805319"/>
                </a:lnTo>
                <a:lnTo>
                  <a:pt x="404019" y="808037"/>
                </a:lnTo>
                <a:lnTo>
                  <a:pt x="451140" y="805319"/>
                </a:lnTo>
                <a:lnTo>
                  <a:pt x="496659" y="797367"/>
                </a:lnTo>
                <a:lnTo>
                  <a:pt x="540279" y="784483"/>
                </a:lnTo>
                <a:lnTo>
                  <a:pt x="581697" y="766972"/>
                </a:lnTo>
                <a:lnTo>
                  <a:pt x="620609" y="745136"/>
                </a:lnTo>
                <a:lnTo>
                  <a:pt x="656712" y="719279"/>
                </a:lnTo>
                <a:lnTo>
                  <a:pt x="689703" y="689703"/>
                </a:lnTo>
                <a:lnTo>
                  <a:pt x="719278" y="656712"/>
                </a:lnTo>
                <a:lnTo>
                  <a:pt x="745136" y="620609"/>
                </a:lnTo>
                <a:lnTo>
                  <a:pt x="766972" y="581697"/>
                </a:lnTo>
                <a:lnTo>
                  <a:pt x="784483" y="540280"/>
                </a:lnTo>
                <a:lnTo>
                  <a:pt x="797366" y="496660"/>
                </a:lnTo>
                <a:lnTo>
                  <a:pt x="805318" y="451140"/>
                </a:lnTo>
                <a:lnTo>
                  <a:pt x="808036" y="404032"/>
                </a:lnTo>
                <a:lnTo>
                  <a:pt x="805318" y="356906"/>
                </a:lnTo>
                <a:lnTo>
                  <a:pt x="797366" y="311385"/>
                </a:lnTo>
                <a:lnTo>
                  <a:pt x="784483" y="267763"/>
                </a:lnTo>
                <a:lnTo>
                  <a:pt x="766972" y="226344"/>
                </a:lnTo>
                <a:lnTo>
                  <a:pt x="745136" y="187431"/>
                </a:lnTo>
                <a:lnTo>
                  <a:pt x="719278" y="151327"/>
                </a:lnTo>
                <a:lnTo>
                  <a:pt x="689703" y="118335"/>
                </a:lnTo>
                <a:lnTo>
                  <a:pt x="656712" y="88759"/>
                </a:lnTo>
                <a:lnTo>
                  <a:pt x="620609" y="62901"/>
                </a:lnTo>
                <a:lnTo>
                  <a:pt x="581697" y="41065"/>
                </a:lnTo>
                <a:lnTo>
                  <a:pt x="540279" y="23553"/>
                </a:lnTo>
                <a:lnTo>
                  <a:pt x="496659" y="10670"/>
                </a:lnTo>
                <a:lnTo>
                  <a:pt x="451140" y="2718"/>
                </a:lnTo>
                <a:lnTo>
                  <a:pt x="404024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91694" y="5192903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5" h="808354">
                <a:moveTo>
                  <a:pt x="404022" y="0"/>
                </a:moveTo>
                <a:lnTo>
                  <a:pt x="356904" y="2718"/>
                </a:lnTo>
                <a:lnTo>
                  <a:pt x="311382" y="10670"/>
                </a:lnTo>
                <a:lnTo>
                  <a:pt x="267760" y="23553"/>
                </a:lnTo>
                <a:lnTo>
                  <a:pt x="226342" y="41065"/>
                </a:lnTo>
                <a:lnTo>
                  <a:pt x="187429" y="62901"/>
                </a:lnTo>
                <a:lnTo>
                  <a:pt x="151325" y="88759"/>
                </a:lnTo>
                <a:lnTo>
                  <a:pt x="118334" y="118335"/>
                </a:lnTo>
                <a:lnTo>
                  <a:pt x="88758" y="151327"/>
                </a:lnTo>
                <a:lnTo>
                  <a:pt x="62900" y="187431"/>
                </a:lnTo>
                <a:lnTo>
                  <a:pt x="41064" y="226344"/>
                </a:lnTo>
                <a:lnTo>
                  <a:pt x="23553" y="267763"/>
                </a:lnTo>
                <a:lnTo>
                  <a:pt x="10670" y="311385"/>
                </a:lnTo>
                <a:lnTo>
                  <a:pt x="2718" y="356906"/>
                </a:lnTo>
                <a:lnTo>
                  <a:pt x="0" y="404023"/>
                </a:lnTo>
                <a:lnTo>
                  <a:pt x="2718" y="451140"/>
                </a:lnTo>
                <a:lnTo>
                  <a:pt x="10670" y="496660"/>
                </a:lnTo>
                <a:lnTo>
                  <a:pt x="23553" y="540280"/>
                </a:lnTo>
                <a:lnTo>
                  <a:pt x="41064" y="581697"/>
                </a:lnTo>
                <a:lnTo>
                  <a:pt x="62900" y="620609"/>
                </a:lnTo>
                <a:lnTo>
                  <a:pt x="88758" y="656712"/>
                </a:lnTo>
                <a:lnTo>
                  <a:pt x="118334" y="689703"/>
                </a:lnTo>
                <a:lnTo>
                  <a:pt x="151325" y="719279"/>
                </a:lnTo>
                <a:lnTo>
                  <a:pt x="187429" y="745136"/>
                </a:lnTo>
                <a:lnTo>
                  <a:pt x="226342" y="766972"/>
                </a:lnTo>
                <a:lnTo>
                  <a:pt x="267760" y="784483"/>
                </a:lnTo>
                <a:lnTo>
                  <a:pt x="311382" y="797367"/>
                </a:lnTo>
                <a:lnTo>
                  <a:pt x="356904" y="805319"/>
                </a:lnTo>
                <a:lnTo>
                  <a:pt x="404016" y="808037"/>
                </a:lnTo>
                <a:lnTo>
                  <a:pt x="451138" y="805319"/>
                </a:lnTo>
                <a:lnTo>
                  <a:pt x="496657" y="797367"/>
                </a:lnTo>
                <a:lnTo>
                  <a:pt x="540277" y="784483"/>
                </a:lnTo>
                <a:lnTo>
                  <a:pt x="581695" y="766972"/>
                </a:lnTo>
                <a:lnTo>
                  <a:pt x="620607" y="745136"/>
                </a:lnTo>
                <a:lnTo>
                  <a:pt x="656710" y="719279"/>
                </a:lnTo>
                <a:lnTo>
                  <a:pt x="689700" y="689703"/>
                </a:lnTo>
                <a:lnTo>
                  <a:pt x="719276" y="656712"/>
                </a:lnTo>
                <a:lnTo>
                  <a:pt x="745134" y="620609"/>
                </a:lnTo>
                <a:lnTo>
                  <a:pt x="766969" y="581697"/>
                </a:lnTo>
                <a:lnTo>
                  <a:pt x="784481" y="540280"/>
                </a:lnTo>
                <a:lnTo>
                  <a:pt x="797364" y="496660"/>
                </a:lnTo>
                <a:lnTo>
                  <a:pt x="805316" y="451140"/>
                </a:lnTo>
                <a:lnTo>
                  <a:pt x="808034" y="404026"/>
                </a:lnTo>
                <a:lnTo>
                  <a:pt x="805316" y="356906"/>
                </a:lnTo>
                <a:lnTo>
                  <a:pt x="797364" y="311385"/>
                </a:lnTo>
                <a:lnTo>
                  <a:pt x="784481" y="267763"/>
                </a:lnTo>
                <a:lnTo>
                  <a:pt x="766969" y="226344"/>
                </a:lnTo>
                <a:lnTo>
                  <a:pt x="745134" y="187431"/>
                </a:lnTo>
                <a:lnTo>
                  <a:pt x="719276" y="151327"/>
                </a:lnTo>
                <a:lnTo>
                  <a:pt x="689700" y="118335"/>
                </a:lnTo>
                <a:lnTo>
                  <a:pt x="656710" y="88759"/>
                </a:lnTo>
                <a:lnTo>
                  <a:pt x="620607" y="62901"/>
                </a:lnTo>
                <a:lnTo>
                  <a:pt x="581695" y="41065"/>
                </a:lnTo>
                <a:lnTo>
                  <a:pt x="540277" y="23553"/>
                </a:lnTo>
                <a:lnTo>
                  <a:pt x="496657" y="10670"/>
                </a:lnTo>
                <a:lnTo>
                  <a:pt x="451138" y="2718"/>
                </a:lnTo>
                <a:lnTo>
                  <a:pt x="404022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521439" y="6903859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4" h="808354">
                <a:moveTo>
                  <a:pt x="404024" y="0"/>
                </a:moveTo>
                <a:lnTo>
                  <a:pt x="356906" y="2718"/>
                </a:lnTo>
                <a:lnTo>
                  <a:pt x="311384" y="10670"/>
                </a:lnTo>
                <a:lnTo>
                  <a:pt x="267762" y="23553"/>
                </a:lnTo>
                <a:lnTo>
                  <a:pt x="226343" y="41064"/>
                </a:lnTo>
                <a:lnTo>
                  <a:pt x="187430" y="62900"/>
                </a:lnTo>
                <a:lnTo>
                  <a:pt x="151326" y="88758"/>
                </a:lnTo>
                <a:lnTo>
                  <a:pt x="118334" y="118333"/>
                </a:lnTo>
                <a:lnTo>
                  <a:pt x="88758" y="151324"/>
                </a:lnTo>
                <a:lnTo>
                  <a:pt x="62900" y="187427"/>
                </a:lnTo>
                <a:lnTo>
                  <a:pt x="41064" y="226339"/>
                </a:lnTo>
                <a:lnTo>
                  <a:pt x="23553" y="267757"/>
                </a:lnTo>
                <a:lnTo>
                  <a:pt x="10670" y="311377"/>
                </a:lnTo>
                <a:lnTo>
                  <a:pt x="2717" y="356896"/>
                </a:lnTo>
                <a:lnTo>
                  <a:pt x="0" y="404004"/>
                </a:lnTo>
                <a:lnTo>
                  <a:pt x="2717" y="451130"/>
                </a:lnTo>
                <a:lnTo>
                  <a:pt x="10670" y="496652"/>
                </a:lnTo>
                <a:lnTo>
                  <a:pt x="23553" y="540274"/>
                </a:lnTo>
                <a:lnTo>
                  <a:pt x="41064" y="581693"/>
                </a:lnTo>
                <a:lnTo>
                  <a:pt x="62900" y="620606"/>
                </a:lnTo>
                <a:lnTo>
                  <a:pt x="88758" y="656710"/>
                </a:lnTo>
                <a:lnTo>
                  <a:pt x="118334" y="689702"/>
                </a:lnTo>
                <a:lnTo>
                  <a:pt x="151326" y="719278"/>
                </a:lnTo>
                <a:lnTo>
                  <a:pt x="187430" y="745136"/>
                </a:lnTo>
                <a:lnTo>
                  <a:pt x="226343" y="766972"/>
                </a:lnTo>
                <a:lnTo>
                  <a:pt x="267762" y="784483"/>
                </a:lnTo>
                <a:lnTo>
                  <a:pt x="311384" y="797366"/>
                </a:lnTo>
                <a:lnTo>
                  <a:pt x="356906" y="805319"/>
                </a:lnTo>
                <a:lnTo>
                  <a:pt x="404021" y="808037"/>
                </a:lnTo>
                <a:lnTo>
                  <a:pt x="451140" y="805319"/>
                </a:lnTo>
                <a:lnTo>
                  <a:pt x="496659" y="797366"/>
                </a:lnTo>
                <a:lnTo>
                  <a:pt x="540279" y="784483"/>
                </a:lnTo>
                <a:lnTo>
                  <a:pt x="581697" y="766972"/>
                </a:lnTo>
                <a:lnTo>
                  <a:pt x="620609" y="745136"/>
                </a:lnTo>
                <a:lnTo>
                  <a:pt x="656712" y="719278"/>
                </a:lnTo>
                <a:lnTo>
                  <a:pt x="689703" y="689702"/>
                </a:lnTo>
                <a:lnTo>
                  <a:pt x="719278" y="656710"/>
                </a:lnTo>
                <a:lnTo>
                  <a:pt x="745136" y="620606"/>
                </a:lnTo>
                <a:lnTo>
                  <a:pt x="766972" y="581693"/>
                </a:lnTo>
                <a:lnTo>
                  <a:pt x="784483" y="540274"/>
                </a:lnTo>
                <a:lnTo>
                  <a:pt x="797366" y="496652"/>
                </a:lnTo>
                <a:lnTo>
                  <a:pt x="805318" y="451130"/>
                </a:lnTo>
                <a:lnTo>
                  <a:pt x="808036" y="404020"/>
                </a:lnTo>
                <a:lnTo>
                  <a:pt x="805318" y="356896"/>
                </a:lnTo>
                <a:lnTo>
                  <a:pt x="797366" y="311377"/>
                </a:lnTo>
                <a:lnTo>
                  <a:pt x="784483" y="267757"/>
                </a:lnTo>
                <a:lnTo>
                  <a:pt x="766972" y="226339"/>
                </a:lnTo>
                <a:lnTo>
                  <a:pt x="745136" y="187427"/>
                </a:lnTo>
                <a:lnTo>
                  <a:pt x="719278" y="151324"/>
                </a:lnTo>
                <a:lnTo>
                  <a:pt x="689703" y="118333"/>
                </a:lnTo>
                <a:lnTo>
                  <a:pt x="656712" y="88758"/>
                </a:lnTo>
                <a:lnTo>
                  <a:pt x="620609" y="62900"/>
                </a:lnTo>
                <a:lnTo>
                  <a:pt x="581697" y="41064"/>
                </a:lnTo>
                <a:lnTo>
                  <a:pt x="540279" y="23553"/>
                </a:lnTo>
                <a:lnTo>
                  <a:pt x="496659" y="10670"/>
                </a:lnTo>
                <a:lnTo>
                  <a:pt x="451140" y="2718"/>
                </a:lnTo>
                <a:lnTo>
                  <a:pt x="404024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91694" y="6310668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5" h="808354">
                <a:moveTo>
                  <a:pt x="404022" y="0"/>
                </a:moveTo>
                <a:lnTo>
                  <a:pt x="356904" y="2718"/>
                </a:lnTo>
                <a:lnTo>
                  <a:pt x="311382" y="10670"/>
                </a:lnTo>
                <a:lnTo>
                  <a:pt x="267760" y="23553"/>
                </a:lnTo>
                <a:lnTo>
                  <a:pt x="226342" y="41065"/>
                </a:lnTo>
                <a:lnTo>
                  <a:pt x="187429" y="62901"/>
                </a:lnTo>
                <a:lnTo>
                  <a:pt x="151325" y="88759"/>
                </a:lnTo>
                <a:lnTo>
                  <a:pt x="118334" y="118335"/>
                </a:lnTo>
                <a:lnTo>
                  <a:pt x="88758" y="151327"/>
                </a:lnTo>
                <a:lnTo>
                  <a:pt x="62900" y="187431"/>
                </a:lnTo>
                <a:lnTo>
                  <a:pt x="41064" y="226344"/>
                </a:lnTo>
                <a:lnTo>
                  <a:pt x="23553" y="267763"/>
                </a:lnTo>
                <a:lnTo>
                  <a:pt x="10670" y="311385"/>
                </a:lnTo>
                <a:lnTo>
                  <a:pt x="2718" y="356906"/>
                </a:lnTo>
                <a:lnTo>
                  <a:pt x="0" y="404023"/>
                </a:lnTo>
                <a:lnTo>
                  <a:pt x="2718" y="451140"/>
                </a:lnTo>
                <a:lnTo>
                  <a:pt x="10670" y="496660"/>
                </a:lnTo>
                <a:lnTo>
                  <a:pt x="23553" y="540280"/>
                </a:lnTo>
                <a:lnTo>
                  <a:pt x="41064" y="581697"/>
                </a:lnTo>
                <a:lnTo>
                  <a:pt x="62900" y="620609"/>
                </a:lnTo>
                <a:lnTo>
                  <a:pt x="88758" y="656712"/>
                </a:lnTo>
                <a:lnTo>
                  <a:pt x="118334" y="689703"/>
                </a:lnTo>
                <a:lnTo>
                  <a:pt x="151325" y="719279"/>
                </a:lnTo>
                <a:lnTo>
                  <a:pt x="187429" y="745136"/>
                </a:lnTo>
                <a:lnTo>
                  <a:pt x="226342" y="766972"/>
                </a:lnTo>
                <a:lnTo>
                  <a:pt x="267760" y="784483"/>
                </a:lnTo>
                <a:lnTo>
                  <a:pt x="311382" y="797367"/>
                </a:lnTo>
                <a:lnTo>
                  <a:pt x="356904" y="805319"/>
                </a:lnTo>
                <a:lnTo>
                  <a:pt x="404018" y="808037"/>
                </a:lnTo>
                <a:lnTo>
                  <a:pt x="451138" y="805319"/>
                </a:lnTo>
                <a:lnTo>
                  <a:pt x="496657" y="797367"/>
                </a:lnTo>
                <a:lnTo>
                  <a:pt x="540277" y="784483"/>
                </a:lnTo>
                <a:lnTo>
                  <a:pt x="581695" y="766972"/>
                </a:lnTo>
                <a:lnTo>
                  <a:pt x="620607" y="745136"/>
                </a:lnTo>
                <a:lnTo>
                  <a:pt x="656710" y="719279"/>
                </a:lnTo>
                <a:lnTo>
                  <a:pt x="689700" y="689703"/>
                </a:lnTo>
                <a:lnTo>
                  <a:pt x="719276" y="656712"/>
                </a:lnTo>
                <a:lnTo>
                  <a:pt x="745134" y="620609"/>
                </a:lnTo>
                <a:lnTo>
                  <a:pt x="766969" y="581697"/>
                </a:lnTo>
                <a:lnTo>
                  <a:pt x="784481" y="540280"/>
                </a:lnTo>
                <a:lnTo>
                  <a:pt x="797364" y="496660"/>
                </a:lnTo>
                <a:lnTo>
                  <a:pt x="805316" y="451140"/>
                </a:lnTo>
                <a:lnTo>
                  <a:pt x="808034" y="404026"/>
                </a:lnTo>
                <a:lnTo>
                  <a:pt x="805316" y="356906"/>
                </a:lnTo>
                <a:lnTo>
                  <a:pt x="797364" y="311385"/>
                </a:lnTo>
                <a:lnTo>
                  <a:pt x="784481" y="267763"/>
                </a:lnTo>
                <a:lnTo>
                  <a:pt x="766969" y="226344"/>
                </a:lnTo>
                <a:lnTo>
                  <a:pt x="745134" y="187431"/>
                </a:lnTo>
                <a:lnTo>
                  <a:pt x="719276" y="151327"/>
                </a:lnTo>
                <a:lnTo>
                  <a:pt x="689700" y="118335"/>
                </a:lnTo>
                <a:lnTo>
                  <a:pt x="656710" y="88759"/>
                </a:lnTo>
                <a:lnTo>
                  <a:pt x="620607" y="62901"/>
                </a:lnTo>
                <a:lnTo>
                  <a:pt x="581695" y="41065"/>
                </a:lnTo>
                <a:lnTo>
                  <a:pt x="540277" y="23553"/>
                </a:lnTo>
                <a:lnTo>
                  <a:pt x="496657" y="10670"/>
                </a:lnTo>
                <a:lnTo>
                  <a:pt x="451138" y="2718"/>
                </a:lnTo>
                <a:lnTo>
                  <a:pt x="404022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091694" y="7428433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5" h="808354">
                <a:moveTo>
                  <a:pt x="404022" y="0"/>
                </a:moveTo>
                <a:lnTo>
                  <a:pt x="356904" y="2718"/>
                </a:lnTo>
                <a:lnTo>
                  <a:pt x="311382" y="10670"/>
                </a:lnTo>
                <a:lnTo>
                  <a:pt x="267760" y="23553"/>
                </a:lnTo>
                <a:lnTo>
                  <a:pt x="226342" y="41065"/>
                </a:lnTo>
                <a:lnTo>
                  <a:pt x="187429" y="62901"/>
                </a:lnTo>
                <a:lnTo>
                  <a:pt x="151325" y="88759"/>
                </a:lnTo>
                <a:lnTo>
                  <a:pt x="118334" y="118335"/>
                </a:lnTo>
                <a:lnTo>
                  <a:pt x="88758" y="151327"/>
                </a:lnTo>
                <a:lnTo>
                  <a:pt x="62900" y="187431"/>
                </a:lnTo>
                <a:lnTo>
                  <a:pt x="41064" y="226344"/>
                </a:lnTo>
                <a:lnTo>
                  <a:pt x="23553" y="267763"/>
                </a:lnTo>
                <a:lnTo>
                  <a:pt x="10670" y="311385"/>
                </a:lnTo>
                <a:lnTo>
                  <a:pt x="2718" y="356906"/>
                </a:lnTo>
                <a:lnTo>
                  <a:pt x="0" y="404023"/>
                </a:lnTo>
                <a:lnTo>
                  <a:pt x="2718" y="451140"/>
                </a:lnTo>
                <a:lnTo>
                  <a:pt x="10670" y="496660"/>
                </a:lnTo>
                <a:lnTo>
                  <a:pt x="23553" y="540280"/>
                </a:lnTo>
                <a:lnTo>
                  <a:pt x="41064" y="581697"/>
                </a:lnTo>
                <a:lnTo>
                  <a:pt x="62900" y="620609"/>
                </a:lnTo>
                <a:lnTo>
                  <a:pt x="88758" y="656712"/>
                </a:lnTo>
                <a:lnTo>
                  <a:pt x="118334" y="689703"/>
                </a:lnTo>
                <a:lnTo>
                  <a:pt x="151325" y="719279"/>
                </a:lnTo>
                <a:lnTo>
                  <a:pt x="187429" y="745136"/>
                </a:lnTo>
                <a:lnTo>
                  <a:pt x="226342" y="766972"/>
                </a:lnTo>
                <a:lnTo>
                  <a:pt x="267760" y="784483"/>
                </a:lnTo>
                <a:lnTo>
                  <a:pt x="311382" y="797367"/>
                </a:lnTo>
                <a:lnTo>
                  <a:pt x="356904" y="805319"/>
                </a:lnTo>
                <a:lnTo>
                  <a:pt x="404019" y="808037"/>
                </a:lnTo>
                <a:lnTo>
                  <a:pt x="451138" y="805319"/>
                </a:lnTo>
                <a:lnTo>
                  <a:pt x="496657" y="797367"/>
                </a:lnTo>
                <a:lnTo>
                  <a:pt x="540277" y="784483"/>
                </a:lnTo>
                <a:lnTo>
                  <a:pt x="581695" y="766972"/>
                </a:lnTo>
                <a:lnTo>
                  <a:pt x="620607" y="745136"/>
                </a:lnTo>
                <a:lnTo>
                  <a:pt x="656710" y="719279"/>
                </a:lnTo>
                <a:lnTo>
                  <a:pt x="689700" y="689703"/>
                </a:lnTo>
                <a:lnTo>
                  <a:pt x="719276" y="656712"/>
                </a:lnTo>
                <a:lnTo>
                  <a:pt x="745134" y="620609"/>
                </a:lnTo>
                <a:lnTo>
                  <a:pt x="766969" y="581697"/>
                </a:lnTo>
                <a:lnTo>
                  <a:pt x="784481" y="540280"/>
                </a:lnTo>
                <a:lnTo>
                  <a:pt x="797364" y="496660"/>
                </a:lnTo>
                <a:lnTo>
                  <a:pt x="805316" y="451140"/>
                </a:lnTo>
                <a:lnTo>
                  <a:pt x="808034" y="404026"/>
                </a:lnTo>
                <a:lnTo>
                  <a:pt x="805316" y="356906"/>
                </a:lnTo>
                <a:lnTo>
                  <a:pt x="797364" y="311385"/>
                </a:lnTo>
                <a:lnTo>
                  <a:pt x="784481" y="267763"/>
                </a:lnTo>
                <a:lnTo>
                  <a:pt x="766969" y="226344"/>
                </a:lnTo>
                <a:lnTo>
                  <a:pt x="745134" y="187431"/>
                </a:lnTo>
                <a:lnTo>
                  <a:pt x="719276" y="151327"/>
                </a:lnTo>
                <a:lnTo>
                  <a:pt x="689700" y="118335"/>
                </a:lnTo>
                <a:lnTo>
                  <a:pt x="656710" y="88759"/>
                </a:lnTo>
                <a:lnTo>
                  <a:pt x="620607" y="62901"/>
                </a:lnTo>
                <a:lnTo>
                  <a:pt x="581695" y="41065"/>
                </a:lnTo>
                <a:lnTo>
                  <a:pt x="540277" y="23553"/>
                </a:lnTo>
                <a:lnTo>
                  <a:pt x="496657" y="10670"/>
                </a:lnTo>
                <a:lnTo>
                  <a:pt x="451138" y="2718"/>
                </a:lnTo>
                <a:lnTo>
                  <a:pt x="404022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521439" y="4663732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4" h="808354">
                <a:moveTo>
                  <a:pt x="404024" y="0"/>
                </a:moveTo>
                <a:lnTo>
                  <a:pt x="356906" y="2718"/>
                </a:lnTo>
                <a:lnTo>
                  <a:pt x="311384" y="10670"/>
                </a:lnTo>
                <a:lnTo>
                  <a:pt x="267762" y="23553"/>
                </a:lnTo>
                <a:lnTo>
                  <a:pt x="226343" y="41065"/>
                </a:lnTo>
                <a:lnTo>
                  <a:pt x="187430" y="62901"/>
                </a:lnTo>
                <a:lnTo>
                  <a:pt x="151326" y="88759"/>
                </a:lnTo>
                <a:lnTo>
                  <a:pt x="118334" y="118335"/>
                </a:lnTo>
                <a:lnTo>
                  <a:pt x="88758" y="151327"/>
                </a:lnTo>
                <a:lnTo>
                  <a:pt x="62900" y="187431"/>
                </a:lnTo>
                <a:lnTo>
                  <a:pt x="41064" y="226344"/>
                </a:lnTo>
                <a:lnTo>
                  <a:pt x="23553" y="267763"/>
                </a:lnTo>
                <a:lnTo>
                  <a:pt x="10670" y="311385"/>
                </a:lnTo>
                <a:lnTo>
                  <a:pt x="2717" y="356906"/>
                </a:lnTo>
                <a:lnTo>
                  <a:pt x="0" y="404017"/>
                </a:lnTo>
                <a:lnTo>
                  <a:pt x="2717" y="451140"/>
                </a:lnTo>
                <a:lnTo>
                  <a:pt x="10670" y="496660"/>
                </a:lnTo>
                <a:lnTo>
                  <a:pt x="23553" y="540280"/>
                </a:lnTo>
                <a:lnTo>
                  <a:pt x="41064" y="581697"/>
                </a:lnTo>
                <a:lnTo>
                  <a:pt x="62900" y="620609"/>
                </a:lnTo>
                <a:lnTo>
                  <a:pt x="88758" y="656712"/>
                </a:lnTo>
                <a:lnTo>
                  <a:pt x="118334" y="689703"/>
                </a:lnTo>
                <a:lnTo>
                  <a:pt x="151326" y="719279"/>
                </a:lnTo>
                <a:lnTo>
                  <a:pt x="187430" y="745136"/>
                </a:lnTo>
                <a:lnTo>
                  <a:pt x="226343" y="766972"/>
                </a:lnTo>
                <a:lnTo>
                  <a:pt x="267762" y="784483"/>
                </a:lnTo>
                <a:lnTo>
                  <a:pt x="311384" y="797367"/>
                </a:lnTo>
                <a:lnTo>
                  <a:pt x="356906" y="805319"/>
                </a:lnTo>
                <a:lnTo>
                  <a:pt x="404017" y="808037"/>
                </a:lnTo>
                <a:lnTo>
                  <a:pt x="451140" y="805319"/>
                </a:lnTo>
                <a:lnTo>
                  <a:pt x="496659" y="797367"/>
                </a:lnTo>
                <a:lnTo>
                  <a:pt x="540279" y="784483"/>
                </a:lnTo>
                <a:lnTo>
                  <a:pt x="581697" y="766972"/>
                </a:lnTo>
                <a:lnTo>
                  <a:pt x="620609" y="745136"/>
                </a:lnTo>
                <a:lnTo>
                  <a:pt x="656712" y="719279"/>
                </a:lnTo>
                <a:lnTo>
                  <a:pt x="689703" y="689703"/>
                </a:lnTo>
                <a:lnTo>
                  <a:pt x="719278" y="656712"/>
                </a:lnTo>
                <a:lnTo>
                  <a:pt x="745136" y="620609"/>
                </a:lnTo>
                <a:lnTo>
                  <a:pt x="766972" y="581697"/>
                </a:lnTo>
                <a:lnTo>
                  <a:pt x="784483" y="540280"/>
                </a:lnTo>
                <a:lnTo>
                  <a:pt x="797366" y="496660"/>
                </a:lnTo>
                <a:lnTo>
                  <a:pt x="805318" y="451140"/>
                </a:lnTo>
                <a:lnTo>
                  <a:pt x="808036" y="404032"/>
                </a:lnTo>
                <a:lnTo>
                  <a:pt x="805318" y="356906"/>
                </a:lnTo>
                <a:lnTo>
                  <a:pt x="797366" y="311385"/>
                </a:lnTo>
                <a:lnTo>
                  <a:pt x="784483" y="267763"/>
                </a:lnTo>
                <a:lnTo>
                  <a:pt x="766972" y="226344"/>
                </a:lnTo>
                <a:lnTo>
                  <a:pt x="745136" y="187431"/>
                </a:lnTo>
                <a:lnTo>
                  <a:pt x="719278" y="151327"/>
                </a:lnTo>
                <a:lnTo>
                  <a:pt x="689703" y="118335"/>
                </a:lnTo>
                <a:lnTo>
                  <a:pt x="656712" y="88759"/>
                </a:lnTo>
                <a:lnTo>
                  <a:pt x="620609" y="62901"/>
                </a:lnTo>
                <a:lnTo>
                  <a:pt x="581697" y="41065"/>
                </a:lnTo>
                <a:lnTo>
                  <a:pt x="540279" y="23553"/>
                </a:lnTo>
                <a:lnTo>
                  <a:pt x="496659" y="10670"/>
                </a:lnTo>
                <a:lnTo>
                  <a:pt x="451140" y="2718"/>
                </a:lnTo>
                <a:lnTo>
                  <a:pt x="404024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10223678" y="5266207"/>
            <a:ext cx="1524635" cy="1524635"/>
            <a:chOff x="10223678" y="5266207"/>
            <a:chExt cx="1524635" cy="1524635"/>
          </a:xfrm>
        </p:grpSpPr>
        <p:sp>
          <p:nvSpPr>
            <p:cNvPr id="11" name="object 11" descr=""/>
            <p:cNvSpPr/>
            <p:nvPr/>
          </p:nvSpPr>
          <p:spPr>
            <a:xfrm>
              <a:off x="10223678" y="5266207"/>
              <a:ext cx="1524635" cy="1524635"/>
            </a:xfrm>
            <a:custGeom>
              <a:avLst/>
              <a:gdLst/>
              <a:ahLst/>
              <a:cxnLst/>
              <a:rect l="l" t="t" r="r" b="b"/>
              <a:pathLst>
                <a:path w="1524634" h="1524634">
                  <a:moveTo>
                    <a:pt x="810500" y="1499"/>
                  </a:moveTo>
                  <a:lnTo>
                    <a:pt x="714082" y="1499"/>
                  </a:lnTo>
                  <a:lnTo>
                    <a:pt x="666670" y="5939"/>
                  </a:lnTo>
                  <a:lnTo>
                    <a:pt x="620144" y="13229"/>
                  </a:lnTo>
                  <a:lnTo>
                    <a:pt x="574594" y="23280"/>
                  </a:lnTo>
                  <a:lnTo>
                    <a:pt x="530108" y="36004"/>
                  </a:lnTo>
                  <a:lnTo>
                    <a:pt x="486776" y="51310"/>
                  </a:lnTo>
                  <a:lnTo>
                    <a:pt x="444688" y="69110"/>
                  </a:lnTo>
                  <a:lnTo>
                    <a:pt x="403932" y="89313"/>
                  </a:lnTo>
                  <a:lnTo>
                    <a:pt x="364598" y="111832"/>
                  </a:lnTo>
                  <a:lnTo>
                    <a:pt x="326776" y="136576"/>
                  </a:lnTo>
                  <a:lnTo>
                    <a:pt x="290554" y="163456"/>
                  </a:lnTo>
                  <a:lnTo>
                    <a:pt x="256021" y="192384"/>
                  </a:lnTo>
                  <a:lnTo>
                    <a:pt x="223268" y="223269"/>
                  </a:lnTo>
                  <a:lnTo>
                    <a:pt x="192383" y="256022"/>
                  </a:lnTo>
                  <a:lnTo>
                    <a:pt x="163456" y="290554"/>
                  </a:lnTo>
                  <a:lnTo>
                    <a:pt x="136575" y="326777"/>
                  </a:lnTo>
                  <a:lnTo>
                    <a:pt x="111831" y="364599"/>
                  </a:lnTo>
                  <a:lnTo>
                    <a:pt x="89313" y="403933"/>
                  </a:lnTo>
                  <a:lnTo>
                    <a:pt x="69109" y="444689"/>
                  </a:lnTo>
                  <a:lnTo>
                    <a:pt x="51309" y="486777"/>
                  </a:lnTo>
                  <a:lnTo>
                    <a:pt x="36003" y="530109"/>
                  </a:lnTo>
                  <a:lnTo>
                    <a:pt x="23280" y="574594"/>
                  </a:lnTo>
                  <a:lnTo>
                    <a:pt x="13228" y="620145"/>
                  </a:lnTo>
                  <a:lnTo>
                    <a:pt x="5938" y="666671"/>
                  </a:lnTo>
                  <a:lnTo>
                    <a:pt x="1498" y="714083"/>
                  </a:lnTo>
                  <a:lnTo>
                    <a:pt x="0" y="762265"/>
                  </a:lnTo>
                  <a:lnTo>
                    <a:pt x="1498" y="810502"/>
                  </a:lnTo>
                  <a:lnTo>
                    <a:pt x="5938" y="857915"/>
                  </a:lnTo>
                  <a:lnTo>
                    <a:pt x="13228" y="904442"/>
                  </a:lnTo>
                  <a:lnTo>
                    <a:pt x="23280" y="949994"/>
                  </a:lnTo>
                  <a:lnTo>
                    <a:pt x="36003" y="994480"/>
                  </a:lnTo>
                  <a:lnTo>
                    <a:pt x="51309" y="1037813"/>
                  </a:lnTo>
                  <a:lnTo>
                    <a:pt x="69109" y="1079902"/>
                  </a:lnTo>
                  <a:lnTo>
                    <a:pt x="89313" y="1120659"/>
                  </a:lnTo>
                  <a:lnTo>
                    <a:pt x="111831" y="1159993"/>
                  </a:lnTo>
                  <a:lnTo>
                    <a:pt x="136575" y="1197816"/>
                  </a:lnTo>
                  <a:lnTo>
                    <a:pt x="163456" y="1234039"/>
                  </a:lnTo>
                  <a:lnTo>
                    <a:pt x="192383" y="1268572"/>
                  </a:lnTo>
                  <a:lnTo>
                    <a:pt x="223268" y="1301326"/>
                  </a:lnTo>
                  <a:lnTo>
                    <a:pt x="256021" y="1332211"/>
                  </a:lnTo>
                  <a:lnTo>
                    <a:pt x="290554" y="1361138"/>
                  </a:lnTo>
                  <a:lnTo>
                    <a:pt x="326776" y="1388019"/>
                  </a:lnTo>
                  <a:lnTo>
                    <a:pt x="364598" y="1412763"/>
                  </a:lnTo>
                  <a:lnTo>
                    <a:pt x="403932" y="1435282"/>
                  </a:lnTo>
                  <a:lnTo>
                    <a:pt x="444688" y="1455486"/>
                  </a:lnTo>
                  <a:lnTo>
                    <a:pt x="486776" y="1473286"/>
                  </a:lnTo>
                  <a:lnTo>
                    <a:pt x="530108" y="1488592"/>
                  </a:lnTo>
                  <a:lnTo>
                    <a:pt x="574594" y="1501315"/>
                  </a:lnTo>
                  <a:lnTo>
                    <a:pt x="620144" y="1511367"/>
                  </a:lnTo>
                  <a:lnTo>
                    <a:pt x="666670" y="1518657"/>
                  </a:lnTo>
                  <a:lnTo>
                    <a:pt x="714082" y="1523097"/>
                  </a:lnTo>
                  <a:lnTo>
                    <a:pt x="762282" y="1524596"/>
                  </a:lnTo>
                  <a:lnTo>
                    <a:pt x="810500" y="1523097"/>
                  </a:lnTo>
                  <a:lnTo>
                    <a:pt x="857912" y="1518657"/>
                  </a:lnTo>
                  <a:lnTo>
                    <a:pt x="904438" y="1511367"/>
                  </a:lnTo>
                  <a:lnTo>
                    <a:pt x="949989" y="1501315"/>
                  </a:lnTo>
                  <a:lnTo>
                    <a:pt x="994475" y="1488592"/>
                  </a:lnTo>
                  <a:lnTo>
                    <a:pt x="1037807" y="1473286"/>
                  </a:lnTo>
                  <a:lnTo>
                    <a:pt x="1079896" y="1455486"/>
                  </a:lnTo>
                  <a:lnTo>
                    <a:pt x="1120652" y="1435282"/>
                  </a:lnTo>
                  <a:lnTo>
                    <a:pt x="1159987" y="1412763"/>
                  </a:lnTo>
                  <a:lnTo>
                    <a:pt x="1197810" y="1388019"/>
                  </a:lnTo>
                  <a:lnTo>
                    <a:pt x="1234033" y="1361138"/>
                  </a:lnTo>
                  <a:lnTo>
                    <a:pt x="1268566" y="1332211"/>
                  </a:lnTo>
                  <a:lnTo>
                    <a:pt x="1301320" y="1301326"/>
                  </a:lnTo>
                  <a:lnTo>
                    <a:pt x="1332206" y="1268572"/>
                  </a:lnTo>
                  <a:lnTo>
                    <a:pt x="1361134" y="1234039"/>
                  </a:lnTo>
                  <a:lnTo>
                    <a:pt x="1388015" y="1197816"/>
                  </a:lnTo>
                  <a:lnTo>
                    <a:pt x="1412759" y="1159993"/>
                  </a:lnTo>
                  <a:lnTo>
                    <a:pt x="1435279" y="1120659"/>
                  </a:lnTo>
                  <a:lnTo>
                    <a:pt x="1455483" y="1079902"/>
                  </a:lnTo>
                  <a:lnTo>
                    <a:pt x="1473283" y="1037813"/>
                  </a:lnTo>
                  <a:lnTo>
                    <a:pt x="1488590" y="994480"/>
                  </a:lnTo>
                  <a:lnTo>
                    <a:pt x="1501314" y="949994"/>
                  </a:lnTo>
                  <a:lnTo>
                    <a:pt x="1511366" y="904442"/>
                  </a:lnTo>
                  <a:lnTo>
                    <a:pt x="1518656" y="857915"/>
                  </a:lnTo>
                  <a:lnTo>
                    <a:pt x="1523096" y="810502"/>
                  </a:lnTo>
                  <a:lnTo>
                    <a:pt x="1524595" y="762318"/>
                  </a:lnTo>
                  <a:lnTo>
                    <a:pt x="1523096" y="714083"/>
                  </a:lnTo>
                  <a:lnTo>
                    <a:pt x="1518656" y="666671"/>
                  </a:lnTo>
                  <a:lnTo>
                    <a:pt x="1511366" y="620145"/>
                  </a:lnTo>
                  <a:lnTo>
                    <a:pt x="1501314" y="574594"/>
                  </a:lnTo>
                  <a:lnTo>
                    <a:pt x="1488590" y="530109"/>
                  </a:lnTo>
                  <a:lnTo>
                    <a:pt x="1473283" y="486777"/>
                  </a:lnTo>
                  <a:lnTo>
                    <a:pt x="1455483" y="444689"/>
                  </a:lnTo>
                  <a:lnTo>
                    <a:pt x="1435279" y="403933"/>
                  </a:lnTo>
                  <a:lnTo>
                    <a:pt x="1412759" y="364599"/>
                  </a:lnTo>
                  <a:lnTo>
                    <a:pt x="1388015" y="326777"/>
                  </a:lnTo>
                  <a:lnTo>
                    <a:pt x="1361134" y="290554"/>
                  </a:lnTo>
                  <a:lnTo>
                    <a:pt x="1332206" y="256022"/>
                  </a:lnTo>
                  <a:lnTo>
                    <a:pt x="1301320" y="223269"/>
                  </a:lnTo>
                  <a:lnTo>
                    <a:pt x="1268566" y="192384"/>
                  </a:lnTo>
                  <a:lnTo>
                    <a:pt x="1234033" y="163456"/>
                  </a:lnTo>
                  <a:lnTo>
                    <a:pt x="1197810" y="136576"/>
                  </a:lnTo>
                  <a:lnTo>
                    <a:pt x="1159987" y="111832"/>
                  </a:lnTo>
                  <a:lnTo>
                    <a:pt x="1120652" y="89313"/>
                  </a:lnTo>
                  <a:lnTo>
                    <a:pt x="1079896" y="69110"/>
                  </a:lnTo>
                  <a:lnTo>
                    <a:pt x="1037807" y="51310"/>
                  </a:lnTo>
                  <a:lnTo>
                    <a:pt x="994475" y="36004"/>
                  </a:lnTo>
                  <a:lnTo>
                    <a:pt x="949989" y="23280"/>
                  </a:lnTo>
                  <a:lnTo>
                    <a:pt x="904438" y="13229"/>
                  </a:lnTo>
                  <a:lnTo>
                    <a:pt x="857912" y="5939"/>
                  </a:lnTo>
                  <a:lnTo>
                    <a:pt x="810500" y="1499"/>
                  </a:lnTo>
                  <a:close/>
                </a:path>
                <a:path w="1524634" h="1524634">
                  <a:moveTo>
                    <a:pt x="762291" y="0"/>
                  </a:moveTo>
                  <a:lnTo>
                    <a:pt x="714082" y="1499"/>
                  </a:lnTo>
                  <a:lnTo>
                    <a:pt x="810500" y="1499"/>
                  </a:lnTo>
                  <a:lnTo>
                    <a:pt x="762291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94644" y="6178422"/>
              <a:ext cx="182537" cy="18253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0809872" y="6313931"/>
              <a:ext cx="352425" cy="207010"/>
            </a:xfrm>
            <a:custGeom>
              <a:avLst/>
              <a:gdLst/>
              <a:ahLst/>
              <a:cxnLst/>
              <a:rect l="l" t="t" r="r" b="b"/>
              <a:pathLst>
                <a:path w="352425" h="207009">
                  <a:moveTo>
                    <a:pt x="352386" y="172326"/>
                  </a:moveTo>
                  <a:lnTo>
                    <a:pt x="345986" y="125018"/>
                  </a:lnTo>
                  <a:lnTo>
                    <a:pt x="327799" y="82346"/>
                  </a:lnTo>
                  <a:lnTo>
                    <a:pt x="316191" y="67627"/>
                  </a:lnTo>
                  <a:lnTo>
                    <a:pt x="316191" y="172326"/>
                  </a:lnTo>
                  <a:lnTo>
                    <a:pt x="316191" y="174802"/>
                  </a:lnTo>
                  <a:lnTo>
                    <a:pt x="275666" y="174802"/>
                  </a:lnTo>
                  <a:lnTo>
                    <a:pt x="275666" y="127774"/>
                  </a:lnTo>
                  <a:lnTo>
                    <a:pt x="267614" y="119735"/>
                  </a:lnTo>
                  <a:lnTo>
                    <a:pt x="247815" y="119735"/>
                  </a:lnTo>
                  <a:lnTo>
                    <a:pt x="239776" y="127774"/>
                  </a:lnTo>
                  <a:lnTo>
                    <a:pt x="239776" y="174802"/>
                  </a:lnTo>
                  <a:lnTo>
                    <a:pt x="112001" y="174802"/>
                  </a:lnTo>
                  <a:lnTo>
                    <a:pt x="112001" y="127774"/>
                  </a:lnTo>
                  <a:lnTo>
                    <a:pt x="103962" y="119735"/>
                  </a:lnTo>
                  <a:lnTo>
                    <a:pt x="84150" y="119735"/>
                  </a:lnTo>
                  <a:lnTo>
                    <a:pt x="76111" y="127774"/>
                  </a:lnTo>
                  <a:lnTo>
                    <a:pt x="76111" y="174802"/>
                  </a:lnTo>
                  <a:lnTo>
                    <a:pt x="35890" y="174802"/>
                  </a:lnTo>
                  <a:lnTo>
                    <a:pt x="35890" y="172326"/>
                  </a:lnTo>
                  <a:lnTo>
                    <a:pt x="43243" y="127241"/>
                  </a:lnTo>
                  <a:lnTo>
                    <a:pt x="63919" y="87985"/>
                  </a:lnTo>
                  <a:lnTo>
                    <a:pt x="95796" y="57251"/>
                  </a:lnTo>
                  <a:lnTo>
                    <a:pt x="136753" y="37744"/>
                  </a:lnTo>
                  <a:lnTo>
                    <a:pt x="155981" y="44538"/>
                  </a:lnTo>
                  <a:lnTo>
                    <a:pt x="176034" y="46799"/>
                  </a:lnTo>
                  <a:lnTo>
                    <a:pt x="196088" y="44538"/>
                  </a:lnTo>
                  <a:lnTo>
                    <a:pt x="215341" y="37744"/>
                  </a:lnTo>
                  <a:lnTo>
                    <a:pt x="256286" y="57391"/>
                  </a:lnTo>
                  <a:lnTo>
                    <a:pt x="288150" y="88099"/>
                  </a:lnTo>
                  <a:lnTo>
                    <a:pt x="308825" y="127292"/>
                  </a:lnTo>
                  <a:lnTo>
                    <a:pt x="316191" y="172326"/>
                  </a:lnTo>
                  <a:lnTo>
                    <a:pt x="316191" y="67627"/>
                  </a:lnTo>
                  <a:lnTo>
                    <a:pt x="287896" y="37744"/>
                  </a:lnTo>
                  <a:lnTo>
                    <a:pt x="242557" y="10985"/>
                  </a:lnTo>
                  <a:lnTo>
                    <a:pt x="212864" y="0"/>
                  </a:lnTo>
                  <a:lnTo>
                    <a:pt x="208216" y="622"/>
                  </a:lnTo>
                  <a:lnTo>
                    <a:pt x="204190" y="3098"/>
                  </a:lnTo>
                  <a:lnTo>
                    <a:pt x="190347" y="9017"/>
                  </a:lnTo>
                  <a:lnTo>
                    <a:pt x="176072" y="10985"/>
                  </a:lnTo>
                  <a:lnTo>
                    <a:pt x="161861" y="9017"/>
                  </a:lnTo>
                  <a:lnTo>
                    <a:pt x="148196" y="3098"/>
                  </a:lnTo>
                  <a:lnTo>
                    <a:pt x="144170" y="927"/>
                  </a:lnTo>
                  <a:lnTo>
                    <a:pt x="139534" y="0"/>
                  </a:lnTo>
                  <a:lnTo>
                    <a:pt x="90335" y="18567"/>
                  </a:lnTo>
                  <a:lnTo>
                    <a:pt x="53060" y="46228"/>
                  </a:lnTo>
                  <a:lnTo>
                    <a:pt x="24574" y="82346"/>
                  </a:lnTo>
                  <a:lnTo>
                    <a:pt x="6388" y="125018"/>
                  </a:lnTo>
                  <a:lnTo>
                    <a:pt x="0" y="172326"/>
                  </a:lnTo>
                  <a:lnTo>
                    <a:pt x="0" y="202641"/>
                  </a:lnTo>
                  <a:lnTo>
                    <a:pt x="3784" y="206438"/>
                  </a:lnTo>
                  <a:lnTo>
                    <a:pt x="79883" y="206438"/>
                  </a:lnTo>
                  <a:lnTo>
                    <a:pt x="108216" y="206438"/>
                  </a:lnTo>
                  <a:lnTo>
                    <a:pt x="243547" y="206438"/>
                  </a:lnTo>
                  <a:lnTo>
                    <a:pt x="271868" y="206438"/>
                  </a:lnTo>
                  <a:lnTo>
                    <a:pt x="345376" y="206438"/>
                  </a:lnTo>
                  <a:lnTo>
                    <a:pt x="346862" y="205435"/>
                  </a:lnTo>
                  <a:lnTo>
                    <a:pt x="350799" y="199732"/>
                  </a:lnTo>
                  <a:lnTo>
                    <a:pt x="352386" y="192747"/>
                  </a:lnTo>
                  <a:lnTo>
                    <a:pt x="352386" y="174802"/>
                  </a:lnTo>
                  <a:lnTo>
                    <a:pt x="352386" y="172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8149" y="6178422"/>
              <a:ext cx="182537" cy="182537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1155642" y="6313931"/>
              <a:ext cx="309880" cy="207010"/>
            </a:xfrm>
            <a:custGeom>
              <a:avLst/>
              <a:gdLst/>
              <a:ahLst/>
              <a:cxnLst/>
              <a:rect l="l" t="t" r="r" b="b"/>
              <a:pathLst>
                <a:path w="309879" h="207009">
                  <a:moveTo>
                    <a:pt x="309816" y="172326"/>
                  </a:moveTo>
                  <a:lnTo>
                    <a:pt x="303415" y="125018"/>
                  </a:lnTo>
                  <a:lnTo>
                    <a:pt x="285229" y="82346"/>
                  </a:lnTo>
                  <a:lnTo>
                    <a:pt x="256743" y="46228"/>
                  </a:lnTo>
                  <a:lnTo>
                    <a:pt x="219468" y="18567"/>
                  </a:lnTo>
                  <a:lnTo>
                    <a:pt x="174917" y="1244"/>
                  </a:lnTo>
                  <a:lnTo>
                    <a:pt x="170281" y="0"/>
                  </a:lnTo>
                  <a:lnTo>
                    <a:pt x="165646" y="622"/>
                  </a:lnTo>
                  <a:lnTo>
                    <a:pt x="161620" y="3098"/>
                  </a:lnTo>
                  <a:lnTo>
                    <a:pt x="147777" y="9017"/>
                  </a:lnTo>
                  <a:lnTo>
                    <a:pt x="133502" y="10985"/>
                  </a:lnTo>
                  <a:lnTo>
                    <a:pt x="119278" y="9017"/>
                  </a:lnTo>
                  <a:lnTo>
                    <a:pt x="105625" y="3098"/>
                  </a:lnTo>
                  <a:lnTo>
                    <a:pt x="101600" y="927"/>
                  </a:lnTo>
                  <a:lnTo>
                    <a:pt x="96964" y="0"/>
                  </a:lnTo>
                  <a:lnTo>
                    <a:pt x="44818" y="20269"/>
                  </a:lnTo>
                  <a:lnTo>
                    <a:pt x="4762" y="52285"/>
                  </a:lnTo>
                  <a:lnTo>
                    <a:pt x="0" y="65087"/>
                  </a:lnTo>
                  <a:lnTo>
                    <a:pt x="1574" y="71831"/>
                  </a:lnTo>
                  <a:lnTo>
                    <a:pt x="5689" y="77660"/>
                  </a:lnTo>
                  <a:lnTo>
                    <a:pt x="11696" y="81394"/>
                  </a:lnTo>
                  <a:lnTo>
                    <a:pt x="18491" y="82423"/>
                  </a:lnTo>
                  <a:lnTo>
                    <a:pt x="25222" y="80848"/>
                  </a:lnTo>
                  <a:lnTo>
                    <a:pt x="31064" y="76733"/>
                  </a:lnTo>
                  <a:lnTo>
                    <a:pt x="44881" y="63817"/>
                  </a:lnTo>
                  <a:lnTo>
                    <a:pt x="60223" y="52959"/>
                  </a:lnTo>
                  <a:lnTo>
                    <a:pt x="76822" y="44234"/>
                  </a:lnTo>
                  <a:lnTo>
                    <a:pt x="94488" y="37744"/>
                  </a:lnTo>
                  <a:lnTo>
                    <a:pt x="113715" y="44538"/>
                  </a:lnTo>
                  <a:lnTo>
                    <a:pt x="133769" y="46799"/>
                  </a:lnTo>
                  <a:lnTo>
                    <a:pt x="153822" y="44538"/>
                  </a:lnTo>
                  <a:lnTo>
                    <a:pt x="173062" y="37744"/>
                  </a:lnTo>
                  <a:lnTo>
                    <a:pt x="214007" y="57391"/>
                  </a:lnTo>
                  <a:lnTo>
                    <a:pt x="245884" y="88099"/>
                  </a:lnTo>
                  <a:lnTo>
                    <a:pt x="266560" y="127292"/>
                  </a:lnTo>
                  <a:lnTo>
                    <a:pt x="273926" y="172326"/>
                  </a:lnTo>
                  <a:lnTo>
                    <a:pt x="273926" y="174802"/>
                  </a:lnTo>
                  <a:lnTo>
                    <a:pt x="233705" y="174802"/>
                  </a:lnTo>
                  <a:lnTo>
                    <a:pt x="233705" y="127774"/>
                  </a:lnTo>
                  <a:lnTo>
                    <a:pt x="225666" y="119735"/>
                  </a:lnTo>
                  <a:lnTo>
                    <a:pt x="205867" y="119735"/>
                  </a:lnTo>
                  <a:lnTo>
                    <a:pt x="197815" y="127774"/>
                  </a:lnTo>
                  <a:lnTo>
                    <a:pt x="197815" y="174802"/>
                  </a:lnTo>
                  <a:lnTo>
                    <a:pt x="69735" y="174802"/>
                  </a:lnTo>
                  <a:lnTo>
                    <a:pt x="69735" y="127774"/>
                  </a:lnTo>
                  <a:lnTo>
                    <a:pt x="61683" y="119735"/>
                  </a:lnTo>
                  <a:lnTo>
                    <a:pt x="41884" y="119735"/>
                  </a:lnTo>
                  <a:lnTo>
                    <a:pt x="33845" y="127774"/>
                  </a:lnTo>
                  <a:lnTo>
                    <a:pt x="33845" y="182841"/>
                  </a:lnTo>
                  <a:lnTo>
                    <a:pt x="33845" y="202641"/>
                  </a:lnTo>
                  <a:lnTo>
                    <a:pt x="37617" y="206438"/>
                  </a:lnTo>
                  <a:lnTo>
                    <a:pt x="66090" y="206438"/>
                  </a:lnTo>
                  <a:lnTo>
                    <a:pt x="201599" y="206438"/>
                  </a:lnTo>
                  <a:lnTo>
                    <a:pt x="229920" y="206438"/>
                  </a:lnTo>
                  <a:lnTo>
                    <a:pt x="306031" y="206438"/>
                  </a:lnTo>
                  <a:lnTo>
                    <a:pt x="309816" y="202641"/>
                  </a:lnTo>
                  <a:lnTo>
                    <a:pt x="309816" y="172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140" y="6178422"/>
              <a:ext cx="182537" cy="18253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0506062" y="6313931"/>
              <a:ext cx="310515" cy="207010"/>
            </a:xfrm>
            <a:custGeom>
              <a:avLst/>
              <a:gdLst/>
              <a:ahLst/>
              <a:cxnLst/>
              <a:rect l="l" t="t" r="r" b="b"/>
              <a:pathLst>
                <a:path w="310515" h="207009">
                  <a:moveTo>
                    <a:pt x="309918" y="65087"/>
                  </a:moveTo>
                  <a:lnTo>
                    <a:pt x="286181" y="34747"/>
                  </a:lnTo>
                  <a:lnTo>
                    <a:pt x="246075" y="10985"/>
                  </a:lnTo>
                  <a:lnTo>
                    <a:pt x="212852" y="0"/>
                  </a:lnTo>
                  <a:lnTo>
                    <a:pt x="208216" y="622"/>
                  </a:lnTo>
                  <a:lnTo>
                    <a:pt x="204190" y="3098"/>
                  </a:lnTo>
                  <a:lnTo>
                    <a:pt x="190347" y="9017"/>
                  </a:lnTo>
                  <a:lnTo>
                    <a:pt x="176072" y="10985"/>
                  </a:lnTo>
                  <a:lnTo>
                    <a:pt x="161848" y="9017"/>
                  </a:lnTo>
                  <a:lnTo>
                    <a:pt x="148196" y="3098"/>
                  </a:lnTo>
                  <a:lnTo>
                    <a:pt x="144170" y="927"/>
                  </a:lnTo>
                  <a:lnTo>
                    <a:pt x="139534" y="0"/>
                  </a:lnTo>
                  <a:lnTo>
                    <a:pt x="90322" y="18567"/>
                  </a:lnTo>
                  <a:lnTo>
                    <a:pt x="53047" y="46228"/>
                  </a:lnTo>
                  <a:lnTo>
                    <a:pt x="24574" y="82346"/>
                  </a:lnTo>
                  <a:lnTo>
                    <a:pt x="6388" y="125018"/>
                  </a:lnTo>
                  <a:lnTo>
                    <a:pt x="0" y="172326"/>
                  </a:lnTo>
                  <a:lnTo>
                    <a:pt x="0" y="202641"/>
                  </a:lnTo>
                  <a:lnTo>
                    <a:pt x="3771" y="206438"/>
                  </a:lnTo>
                  <a:lnTo>
                    <a:pt x="80200" y="206438"/>
                  </a:lnTo>
                  <a:lnTo>
                    <a:pt x="108521" y="206438"/>
                  </a:lnTo>
                  <a:lnTo>
                    <a:pt x="243852" y="206438"/>
                  </a:lnTo>
                  <a:lnTo>
                    <a:pt x="272173" y="206438"/>
                  </a:lnTo>
                  <a:lnTo>
                    <a:pt x="275971" y="202641"/>
                  </a:lnTo>
                  <a:lnTo>
                    <a:pt x="275971" y="182841"/>
                  </a:lnTo>
                  <a:lnTo>
                    <a:pt x="275971" y="127774"/>
                  </a:lnTo>
                  <a:lnTo>
                    <a:pt x="267919" y="119735"/>
                  </a:lnTo>
                  <a:lnTo>
                    <a:pt x="248119" y="119735"/>
                  </a:lnTo>
                  <a:lnTo>
                    <a:pt x="240080" y="127774"/>
                  </a:lnTo>
                  <a:lnTo>
                    <a:pt x="240080" y="174802"/>
                  </a:lnTo>
                  <a:lnTo>
                    <a:pt x="112306" y="174802"/>
                  </a:lnTo>
                  <a:lnTo>
                    <a:pt x="112306" y="127774"/>
                  </a:lnTo>
                  <a:lnTo>
                    <a:pt x="104267" y="119735"/>
                  </a:lnTo>
                  <a:lnTo>
                    <a:pt x="84467" y="119735"/>
                  </a:lnTo>
                  <a:lnTo>
                    <a:pt x="76415" y="127774"/>
                  </a:lnTo>
                  <a:lnTo>
                    <a:pt x="76415" y="174802"/>
                  </a:lnTo>
                  <a:lnTo>
                    <a:pt x="35890" y="174802"/>
                  </a:lnTo>
                  <a:lnTo>
                    <a:pt x="35890" y="172326"/>
                  </a:lnTo>
                  <a:lnTo>
                    <a:pt x="43243" y="127241"/>
                  </a:lnTo>
                  <a:lnTo>
                    <a:pt x="63919" y="87985"/>
                  </a:lnTo>
                  <a:lnTo>
                    <a:pt x="95783" y="57251"/>
                  </a:lnTo>
                  <a:lnTo>
                    <a:pt x="136740" y="37744"/>
                  </a:lnTo>
                  <a:lnTo>
                    <a:pt x="155981" y="44538"/>
                  </a:lnTo>
                  <a:lnTo>
                    <a:pt x="176034" y="46799"/>
                  </a:lnTo>
                  <a:lnTo>
                    <a:pt x="196075" y="44538"/>
                  </a:lnTo>
                  <a:lnTo>
                    <a:pt x="215328" y="37744"/>
                  </a:lnTo>
                  <a:lnTo>
                    <a:pt x="233108" y="44234"/>
                  </a:lnTo>
                  <a:lnTo>
                    <a:pt x="249707" y="52959"/>
                  </a:lnTo>
                  <a:lnTo>
                    <a:pt x="264960" y="63817"/>
                  </a:lnTo>
                  <a:lnTo>
                    <a:pt x="278752" y="76733"/>
                  </a:lnTo>
                  <a:lnTo>
                    <a:pt x="284581" y="80975"/>
                  </a:lnTo>
                  <a:lnTo>
                    <a:pt x="291312" y="82537"/>
                  </a:lnTo>
                  <a:lnTo>
                    <a:pt x="298107" y="81432"/>
                  </a:lnTo>
                  <a:lnTo>
                    <a:pt x="304126" y="77660"/>
                  </a:lnTo>
                  <a:lnTo>
                    <a:pt x="308356" y="71831"/>
                  </a:lnTo>
                  <a:lnTo>
                    <a:pt x="309918" y="65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0725" y="5596483"/>
              <a:ext cx="210375" cy="21037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475430" y="5666396"/>
              <a:ext cx="1019175" cy="854075"/>
            </a:xfrm>
            <a:custGeom>
              <a:avLst/>
              <a:gdLst/>
              <a:ahLst/>
              <a:cxnLst/>
              <a:rect l="l" t="t" r="r" b="b"/>
              <a:pathLst>
                <a:path w="1019175" h="854075">
                  <a:moveTo>
                    <a:pt x="353631" y="8051"/>
                  </a:moveTo>
                  <a:lnTo>
                    <a:pt x="345579" y="0"/>
                  </a:lnTo>
                  <a:lnTo>
                    <a:pt x="242874" y="0"/>
                  </a:lnTo>
                  <a:lnTo>
                    <a:pt x="221919" y="4241"/>
                  </a:lnTo>
                  <a:lnTo>
                    <a:pt x="204812" y="15786"/>
                  </a:lnTo>
                  <a:lnTo>
                    <a:pt x="193268" y="32893"/>
                  </a:lnTo>
                  <a:lnTo>
                    <a:pt x="189026" y="53835"/>
                  </a:lnTo>
                  <a:lnTo>
                    <a:pt x="189026" y="473976"/>
                  </a:lnTo>
                  <a:lnTo>
                    <a:pt x="197065" y="482015"/>
                  </a:lnTo>
                  <a:lnTo>
                    <a:pt x="206984" y="482015"/>
                  </a:lnTo>
                  <a:lnTo>
                    <a:pt x="216877" y="482015"/>
                  </a:lnTo>
                  <a:lnTo>
                    <a:pt x="224612" y="473976"/>
                  </a:lnTo>
                  <a:lnTo>
                    <a:pt x="224929" y="464070"/>
                  </a:lnTo>
                  <a:lnTo>
                    <a:pt x="224929" y="43929"/>
                  </a:lnTo>
                  <a:lnTo>
                    <a:pt x="232968" y="35890"/>
                  </a:lnTo>
                  <a:lnTo>
                    <a:pt x="345579" y="35890"/>
                  </a:lnTo>
                  <a:lnTo>
                    <a:pt x="353631" y="27851"/>
                  </a:lnTo>
                  <a:lnTo>
                    <a:pt x="353631" y="8051"/>
                  </a:lnTo>
                  <a:close/>
                </a:path>
                <a:path w="1019175" h="854075">
                  <a:moveTo>
                    <a:pt x="528421" y="380542"/>
                  </a:moveTo>
                  <a:lnTo>
                    <a:pt x="520382" y="372503"/>
                  </a:lnTo>
                  <a:lnTo>
                    <a:pt x="500583" y="372503"/>
                  </a:lnTo>
                  <a:lnTo>
                    <a:pt x="492544" y="380542"/>
                  </a:lnTo>
                  <a:lnTo>
                    <a:pt x="492544" y="473976"/>
                  </a:lnTo>
                  <a:lnTo>
                    <a:pt x="500583" y="482015"/>
                  </a:lnTo>
                  <a:lnTo>
                    <a:pt x="510476" y="482015"/>
                  </a:lnTo>
                  <a:lnTo>
                    <a:pt x="520382" y="482015"/>
                  </a:lnTo>
                  <a:lnTo>
                    <a:pt x="528421" y="473976"/>
                  </a:lnTo>
                  <a:lnTo>
                    <a:pt x="528421" y="380542"/>
                  </a:lnTo>
                  <a:close/>
                </a:path>
                <a:path w="1019175" h="854075">
                  <a:moveTo>
                    <a:pt x="716216" y="292671"/>
                  </a:moveTo>
                  <a:lnTo>
                    <a:pt x="709434" y="239814"/>
                  </a:lnTo>
                  <a:lnTo>
                    <a:pt x="689876" y="191554"/>
                  </a:lnTo>
                  <a:lnTo>
                    <a:pt x="658660" y="149847"/>
                  </a:lnTo>
                  <a:lnTo>
                    <a:pt x="616902" y="116636"/>
                  </a:lnTo>
                  <a:lnTo>
                    <a:pt x="610120" y="114350"/>
                  </a:lnTo>
                  <a:lnTo>
                    <a:pt x="603250" y="114757"/>
                  </a:lnTo>
                  <a:lnTo>
                    <a:pt x="597027" y="117652"/>
                  </a:lnTo>
                  <a:lnTo>
                    <a:pt x="592162" y="122834"/>
                  </a:lnTo>
                  <a:lnTo>
                    <a:pt x="589864" y="129616"/>
                  </a:lnTo>
                  <a:lnTo>
                    <a:pt x="590257" y="136486"/>
                  </a:lnTo>
                  <a:lnTo>
                    <a:pt x="593153" y="142709"/>
                  </a:lnTo>
                  <a:lnTo>
                    <a:pt x="598347" y="147574"/>
                  </a:lnTo>
                  <a:lnTo>
                    <a:pt x="632815" y="174866"/>
                  </a:lnTo>
                  <a:lnTo>
                    <a:pt x="658596" y="209232"/>
                  </a:lnTo>
                  <a:lnTo>
                    <a:pt x="674738" y="249047"/>
                  </a:lnTo>
                  <a:lnTo>
                    <a:pt x="680339" y="292671"/>
                  </a:lnTo>
                  <a:lnTo>
                    <a:pt x="680339" y="299173"/>
                  </a:lnTo>
                  <a:lnTo>
                    <a:pt x="625576" y="299173"/>
                  </a:lnTo>
                  <a:lnTo>
                    <a:pt x="625576" y="241630"/>
                  </a:lnTo>
                  <a:lnTo>
                    <a:pt x="617524" y="233591"/>
                  </a:lnTo>
                  <a:lnTo>
                    <a:pt x="597725" y="233591"/>
                  </a:lnTo>
                  <a:lnTo>
                    <a:pt x="589686" y="241630"/>
                  </a:lnTo>
                  <a:lnTo>
                    <a:pt x="589686" y="299173"/>
                  </a:lnTo>
                  <a:lnTo>
                    <a:pt x="430961" y="299173"/>
                  </a:lnTo>
                  <a:lnTo>
                    <a:pt x="430961" y="241630"/>
                  </a:lnTo>
                  <a:lnTo>
                    <a:pt x="422910" y="233591"/>
                  </a:lnTo>
                  <a:lnTo>
                    <a:pt x="403123" y="233591"/>
                  </a:lnTo>
                  <a:lnTo>
                    <a:pt x="395071" y="241630"/>
                  </a:lnTo>
                  <a:lnTo>
                    <a:pt x="395071" y="299173"/>
                  </a:lnTo>
                  <a:lnTo>
                    <a:pt x="340639" y="299173"/>
                  </a:lnTo>
                  <a:lnTo>
                    <a:pt x="340639" y="292671"/>
                  </a:lnTo>
                  <a:lnTo>
                    <a:pt x="346214" y="249174"/>
                  </a:lnTo>
                  <a:lnTo>
                    <a:pt x="362369" y="209346"/>
                  </a:lnTo>
                  <a:lnTo>
                    <a:pt x="388137" y="174904"/>
                  </a:lnTo>
                  <a:lnTo>
                    <a:pt x="422617" y="147574"/>
                  </a:lnTo>
                  <a:lnTo>
                    <a:pt x="427977" y="142671"/>
                  </a:lnTo>
                  <a:lnTo>
                    <a:pt x="430923" y="136372"/>
                  </a:lnTo>
                  <a:lnTo>
                    <a:pt x="431266" y="129489"/>
                  </a:lnTo>
                  <a:lnTo>
                    <a:pt x="428802" y="122834"/>
                  </a:lnTo>
                  <a:lnTo>
                    <a:pt x="423887" y="117513"/>
                  </a:lnTo>
                  <a:lnTo>
                    <a:pt x="417588" y="114630"/>
                  </a:lnTo>
                  <a:lnTo>
                    <a:pt x="410692" y="114300"/>
                  </a:lnTo>
                  <a:lnTo>
                    <a:pt x="404050" y="116636"/>
                  </a:lnTo>
                  <a:lnTo>
                    <a:pt x="362292" y="149720"/>
                  </a:lnTo>
                  <a:lnTo>
                    <a:pt x="331076" y="191401"/>
                  </a:lnTo>
                  <a:lnTo>
                    <a:pt x="311518" y="239636"/>
                  </a:lnTo>
                  <a:lnTo>
                    <a:pt x="304749" y="292366"/>
                  </a:lnTo>
                  <a:lnTo>
                    <a:pt x="304749" y="326707"/>
                  </a:lnTo>
                  <a:lnTo>
                    <a:pt x="312788" y="334759"/>
                  </a:lnTo>
                  <a:lnTo>
                    <a:pt x="403123" y="334759"/>
                  </a:lnTo>
                  <a:lnTo>
                    <a:pt x="413029" y="334759"/>
                  </a:lnTo>
                  <a:lnTo>
                    <a:pt x="708177" y="334759"/>
                  </a:lnTo>
                  <a:lnTo>
                    <a:pt x="716216" y="326707"/>
                  </a:lnTo>
                  <a:lnTo>
                    <a:pt x="716216" y="292671"/>
                  </a:lnTo>
                  <a:close/>
                </a:path>
                <a:path w="1019175" h="854075">
                  <a:moveTo>
                    <a:pt x="831926" y="53848"/>
                  </a:moveTo>
                  <a:lnTo>
                    <a:pt x="827684" y="32893"/>
                  </a:lnTo>
                  <a:lnTo>
                    <a:pt x="816140" y="15786"/>
                  </a:lnTo>
                  <a:lnTo>
                    <a:pt x="799033" y="4241"/>
                  </a:lnTo>
                  <a:lnTo>
                    <a:pt x="778090" y="0"/>
                  </a:lnTo>
                  <a:lnTo>
                    <a:pt x="675386" y="0"/>
                  </a:lnTo>
                  <a:lnTo>
                    <a:pt x="667346" y="8051"/>
                  </a:lnTo>
                  <a:lnTo>
                    <a:pt x="667346" y="27851"/>
                  </a:lnTo>
                  <a:lnTo>
                    <a:pt x="675386" y="35890"/>
                  </a:lnTo>
                  <a:lnTo>
                    <a:pt x="787996" y="35890"/>
                  </a:lnTo>
                  <a:lnTo>
                    <a:pt x="796048" y="43929"/>
                  </a:lnTo>
                  <a:lnTo>
                    <a:pt x="796048" y="473976"/>
                  </a:lnTo>
                  <a:lnTo>
                    <a:pt x="804087" y="482015"/>
                  </a:lnTo>
                  <a:lnTo>
                    <a:pt x="813968" y="482015"/>
                  </a:lnTo>
                  <a:lnTo>
                    <a:pt x="823887" y="482015"/>
                  </a:lnTo>
                  <a:lnTo>
                    <a:pt x="831926" y="473976"/>
                  </a:lnTo>
                  <a:lnTo>
                    <a:pt x="831926" y="53848"/>
                  </a:lnTo>
                  <a:close/>
                </a:path>
                <a:path w="1019175" h="854075">
                  <a:moveTo>
                    <a:pt x="1019162" y="828586"/>
                  </a:moveTo>
                  <a:lnTo>
                    <a:pt x="1012926" y="822337"/>
                  </a:lnTo>
                  <a:lnTo>
                    <a:pt x="8051" y="822337"/>
                  </a:lnTo>
                  <a:lnTo>
                    <a:pt x="0" y="830376"/>
                  </a:lnTo>
                  <a:lnTo>
                    <a:pt x="0" y="850176"/>
                  </a:lnTo>
                  <a:lnTo>
                    <a:pt x="3784" y="853973"/>
                  </a:lnTo>
                  <a:lnTo>
                    <a:pt x="1017181" y="853973"/>
                  </a:lnTo>
                  <a:lnTo>
                    <a:pt x="1019162" y="851979"/>
                  </a:lnTo>
                  <a:lnTo>
                    <a:pt x="1019162" y="828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7789" y="532195"/>
            <a:ext cx="852107" cy="672473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2337346" y="458558"/>
            <a:ext cx="0" cy="994410"/>
          </a:xfrm>
          <a:custGeom>
            <a:avLst/>
            <a:gdLst/>
            <a:ahLst/>
            <a:cxnLst/>
            <a:rect l="l" t="t" r="r" b="b"/>
            <a:pathLst>
              <a:path w="0" h="994410">
                <a:moveTo>
                  <a:pt x="0" y="994359"/>
                </a:moveTo>
                <a:lnTo>
                  <a:pt x="0" y="0"/>
                </a:lnTo>
              </a:path>
            </a:pathLst>
          </a:custGeom>
          <a:ln w="381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54693" y="724001"/>
            <a:ext cx="1533524" cy="466724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1406905" y="2234602"/>
            <a:ext cx="3289935" cy="898525"/>
          </a:xfrm>
          <a:custGeom>
            <a:avLst/>
            <a:gdLst/>
            <a:ahLst/>
            <a:cxnLst/>
            <a:rect l="l" t="t" r="r" b="b"/>
            <a:pathLst>
              <a:path w="3289935" h="898525">
                <a:moveTo>
                  <a:pt x="3123247" y="0"/>
                </a:moveTo>
                <a:lnTo>
                  <a:pt x="166217" y="0"/>
                </a:lnTo>
                <a:lnTo>
                  <a:pt x="133639" y="3223"/>
                </a:lnTo>
                <a:lnTo>
                  <a:pt x="74004" y="27924"/>
                </a:lnTo>
                <a:lnTo>
                  <a:pt x="27930" y="73991"/>
                </a:lnTo>
                <a:lnTo>
                  <a:pt x="3223" y="133627"/>
                </a:lnTo>
                <a:lnTo>
                  <a:pt x="0" y="166204"/>
                </a:lnTo>
                <a:lnTo>
                  <a:pt x="0" y="732205"/>
                </a:lnTo>
                <a:lnTo>
                  <a:pt x="12653" y="795818"/>
                </a:lnTo>
                <a:lnTo>
                  <a:pt x="48691" y="849744"/>
                </a:lnTo>
                <a:lnTo>
                  <a:pt x="102611" y="885771"/>
                </a:lnTo>
                <a:lnTo>
                  <a:pt x="166217" y="898423"/>
                </a:lnTo>
                <a:lnTo>
                  <a:pt x="3123247" y="898423"/>
                </a:lnTo>
                <a:lnTo>
                  <a:pt x="3186844" y="885771"/>
                </a:lnTo>
                <a:lnTo>
                  <a:pt x="3240773" y="849744"/>
                </a:lnTo>
                <a:lnTo>
                  <a:pt x="3276800" y="795818"/>
                </a:lnTo>
                <a:lnTo>
                  <a:pt x="3289452" y="732205"/>
                </a:lnTo>
                <a:lnTo>
                  <a:pt x="3289452" y="166204"/>
                </a:lnTo>
                <a:lnTo>
                  <a:pt x="3276800" y="102598"/>
                </a:lnTo>
                <a:lnTo>
                  <a:pt x="3240773" y="48679"/>
                </a:lnTo>
                <a:lnTo>
                  <a:pt x="3186844" y="12652"/>
                </a:lnTo>
                <a:lnTo>
                  <a:pt x="3123247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483017" y="2282208"/>
            <a:ext cx="3137535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35"/>
              <a:t>Cofitefiido</a:t>
            </a:r>
          </a:p>
        </p:txBody>
      </p:sp>
      <p:sp>
        <p:nvSpPr>
          <p:cNvPr id="25" name="object 25" descr=""/>
          <p:cNvSpPr txBox="1"/>
          <p:nvPr/>
        </p:nvSpPr>
        <p:spPr>
          <a:xfrm>
            <a:off x="1324902" y="4263240"/>
            <a:ext cx="210502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14705" algn="l"/>
              </a:tabLst>
            </a:pPr>
            <a:r>
              <a:rPr dirty="0" sz="2400" spc="-320" b="1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200" spc="-10" b="1">
                <a:solidFill>
                  <a:srgbClr val="1F1C23"/>
                </a:solidFill>
                <a:latin typeface="Arial"/>
                <a:cs typeface="Arial"/>
              </a:rPr>
              <a:t>Nosotros</a:t>
            </a:r>
            <a:endParaRPr sz="22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714415" y="5971339"/>
            <a:ext cx="42227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25" b="1">
                <a:solidFill>
                  <a:srgbClr val="FFFFFF"/>
                </a:solidFill>
                <a:latin typeface="Tahoma"/>
                <a:cs typeface="Tahoma"/>
              </a:rPr>
              <a:t>06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294904" y="5378148"/>
            <a:ext cx="40195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25" b="1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730125" y="7089104"/>
            <a:ext cx="39052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75" b="1">
                <a:solidFill>
                  <a:srgbClr val="FFFFFF"/>
                </a:solidFill>
                <a:latin typeface="Tahoma"/>
                <a:cs typeface="Tahoma"/>
              </a:rPr>
              <a:t>07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89570" y="6495913"/>
            <a:ext cx="41211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25" b="1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278610" y="7613677"/>
            <a:ext cx="434340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45" b="1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712396" y="4848976"/>
            <a:ext cx="426084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25" b="1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554901" y="6007581"/>
            <a:ext cx="1403985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114" b="1">
                <a:solidFill>
                  <a:srgbClr val="1F1C23"/>
                </a:solidFill>
                <a:latin typeface="Arial"/>
                <a:cs typeface="Arial"/>
              </a:rPr>
              <a:t>RoadMap</a:t>
            </a:r>
            <a:endParaRPr sz="22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127046" y="5437503"/>
            <a:ext cx="133350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70" b="1">
                <a:solidFill>
                  <a:srgbClr val="1F1C23"/>
                </a:solidFill>
                <a:latin typeface="Arial"/>
                <a:cs typeface="Arial"/>
              </a:rPr>
              <a:t>Cofitexto</a:t>
            </a:r>
            <a:endParaRPr sz="22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572618" y="7125346"/>
            <a:ext cx="1640839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spc="45" b="1">
                <a:solidFill>
                  <a:srgbClr val="1F1C23"/>
                </a:solidFill>
                <a:latin typeface="Arial"/>
                <a:cs typeface="Arial"/>
              </a:rPr>
              <a:t>Coficlusiófi</a:t>
            </a:r>
            <a:endParaRPr sz="22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127046" y="6278557"/>
            <a:ext cx="2426335" cy="810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dirty="0" sz="2200" spc="75" b="1">
                <a:solidFill>
                  <a:srgbClr val="1F1C23"/>
                </a:solidFill>
                <a:latin typeface="Arial"/>
                <a:cs typeface="Arial"/>
              </a:rPr>
              <a:t>Idefitificaciófi</a:t>
            </a:r>
            <a:r>
              <a:rPr dirty="0" sz="2200" spc="-10" b="1">
                <a:solidFill>
                  <a:srgbClr val="1F1C23"/>
                </a:solidFill>
                <a:latin typeface="Arial"/>
                <a:cs typeface="Arial"/>
              </a:rPr>
              <a:t> </a:t>
            </a:r>
            <a:r>
              <a:rPr dirty="0" sz="2200" spc="114" b="1">
                <a:solidFill>
                  <a:srgbClr val="1F1C23"/>
                </a:solidFill>
                <a:latin typeface="Arial"/>
                <a:cs typeface="Arial"/>
              </a:rPr>
              <a:t>de </a:t>
            </a:r>
            <a:r>
              <a:rPr dirty="0" sz="2200" spc="125" b="1">
                <a:solidFill>
                  <a:srgbClr val="1F1C23"/>
                </a:solidFill>
                <a:latin typeface="Arial"/>
                <a:cs typeface="Arial"/>
              </a:rPr>
              <a:t>problemas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127046" y="7420071"/>
            <a:ext cx="1928495" cy="810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dirty="0" sz="2200" spc="80" b="1">
                <a:solidFill>
                  <a:srgbClr val="1F1C23"/>
                </a:solidFill>
                <a:latin typeface="Arial"/>
                <a:cs typeface="Arial"/>
              </a:rPr>
              <a:t>Propuesta</a:t>
            </a:r>
            <a:r>
              <a:rPr dirty="0" sz="2200" spc="-55" b="1">
                <a:solidFill>
                  <a:srgbClr val="1F1C23"/>
                </a:solidFill>
                <a:latin typeface="Arial"/>
                <a:cs typeface="Arial"/>
              </a:rPr>
              <a:t> </a:t>
            </a:r>
            <a:r>
              <a:rPr dirty="0" sz="2200" spc="105" b="1">
                <a:solidFill>
                  <a:srgbClr val="1F1C23"/>
                </a:solidFill>
                <a:latin typeface="Arial"/>
                <a:cs typeface="Arial"/>
              </a:rPr>
              <a:t>de </a:t>
            </a:r>
            <a:r>
              <a:rPr dirty="0" sz="2200" spc="-10" b="1">
                <a:solidFill>
                  <a:srgbClr val="1F1C23"/>
                </a:solidFill>
                <a:latin typeface="Arial"/>
                <a:cs typeface="Arial"/>
              </a:rPr>
              <a:t>Soluciófi</a:t>
            </a:r>
            <a:endParaRPr sz="22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508915" y="4618083"/>
            <a:ext cx="2320925" cy="810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dirty="0" sz="2200" spc="120" b="1">
                <a:solidFill>
                  <a:srgbClr val="1F1C23"/>
                </a:solidFill>
                <a:latin typeface="Arial"/>
                <a:cs typeface="Arial"/>
              </a:rPr>
              <a:t>Importaficia</a:t>
            </a:r>
            <a:r>
              <a:rPr dirty="0" sz="2200" spc="-30" b="1">
                <a:solidFill>
                  <a:srgbClr val="1F1C23"/>
                </a:solidFill>
                <a:latin typeface="Arial"/>
                <a:cs typeface="Arial"/>
              </a:rPr>
              <a:t> </a:t>
            </a:r>
            <a:r>
              <a:rPr dirty="0" sz="2200" spc="70" b="1">
                <a:solidFill>
                  <a:srgbClr val="1F1C23"/>
                </a:solidFill>
                <a:latin typeface="Arial"/>
                <a:cs typeface="Arial"/>
              </a:rPr>
              <a:t>del </a:t>
            </a:r>
            <a:r>
              <a:rPr dirty="0" sz="2200" spc="90" b="1">
                <a:solidFill>
                  <a:srgbClr val="1F1C23"/>
                </a:solidFill>
                <a:latin typeface="Arial"/>
                <a:cs typeface="Arial"/>
              </a:rPr>
              <a:t>proyecto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09648" y="5726734"/>
            <a:ext cx="2408555" cy="2408555"/>
            <a:chOff x="1709648" y="5726734"/>
            <a:chExt cx="2408555" cy="2408555"/>
          </a:xfrm>
        </p:grpSpPr>
        <p:sp>
          <p:nvSpPr>
            <p:cNvPr id="3" name="object 3" descr=""/>
            <p:cNvSpPr/>
            <p:nvPr/>
          </p:nvSpPr>
          <p:spPr>
            <a:xfrm>
              <a:off x="1709648" y="5726734"/>
              <a:ext cx="2408555" cy="2408555"/>
            </a:xfrm>
            <a:custGeom>
              <a:avLst/>
              <a:gdLst/>
              <a:ahLst/>
              <a:cxnLst/>
              <a:rect l="l" t="t" r="r" b="b"/>
              <a:pathLst>
                <a:path w="2408554" h="2408554">
                  <a:moveTo>
                    <a:pt x="1252620" y="956"/>
                  </a:moveTo>
                  <a:lnTo>
                    <a:pt x="1155756" y="956"/>
                  </a:lnTo>
                  <a:lnTo>
                    <a:pt x="1107809" y="3800"/>
                  </a:lnTo>
                  <a:lnTo>
                    <a:pt x="1060384" y="8497"/>
                  </a:lnTo>
                  <a:lnTo>
                    <a:pt x="1013516" y="15010"/>
                  </a:lnTo>
                  <a:lnTo>
                    <a:pt x="967241" y="23304"/>
                  </a:lnTo>
                  <a:lnTo>
                    <a:pt x="921596" y="33342"/>
                  </a:lnTo>
                  <a:lnTo>
                    <a:pt x="876616" y="45089"/>
                  </a:lnTo>
                  <a:lnTo>
                    <a:pt x="832337" y="58508"/>
                  </a:lnTo>
                  <a:lnTo>
                    <a:pt x="788796" y="73564"/>
                  </a:lnTo>
                  <a:lnTo>
                    <a:pt x="746028" y="90220"/>
                  </a:lnTo>
                  <a:lnTo>
                    <a:pt x="704069" y="108441"/>
                  </a:lnTo>
                  <a:lnTo>
                    <a:pt x="662955" y="128190"/>
                  </a:lnTo>
                  <a:lnTo>
                    <a:pt x="622723" y="149432"/>
                  </a:lnTo>
                  <a:lnTo>
                    <a:pt x="583407" y="172131"/>
                  </a:lnTo>
                  <a:lnTo>
                    <a:pt x="545045" y="196251"/>
                  </a:lnTo>
                  <a:lnTo>
                    <a:pt x="507672" y="221755"/>
                  </a:lnTo>
                  <a:lnTo>
                    <a:pt x="471323" y="248608"/>
                  </a:lnTo>
                  <a:lnTo>
                    <a:pt x="436036" y="276774"/>
                  </a:lnTo>
                  <a:lnTo>
                    <a:pt x="401846" y="306217"/>
                  </a:lnTo>
                  <a:lnTo>
                    <a:pt x="368788" y="336900"/>
                  </a:lnTo>
                  <a:lnTo>
                    <a:pt x="336900" y="368789"/>
                  </a:lnTo>
                  <a:lnTo>
                    <a:pt x="306216" y="401846"/>
                  </a:lnTo>
                  <a:lnTo>
                    <a:pt x="276774" y="436036"/>
                  </a:lnTo>
                  <a:lnTo>
                    <a:pt x="248608" y="471323"/>
                  </a:lnTo>
                  <a:lnTo>
                    <a:pt x="221755" y="507672"/>
                  </a:lnTo>
                  <a:lnTo>
                    <a:pt x="196251" y="545045"/>
                  </a:lnTo>
                  <a:lnTo>
                    <a:pt x="172131" y="583407"/>
                  </a:lnTo>
                  <a:lnTo>
                    <a:pt x="149432" y="622723"/>
                  </a:lnTo>
                  <a:lnTo>
                    <a:pt x="128190" y="662955"/>
                  </a:lnTo>
                  <a:lnTo>
                    <a:pt x="108441" y="704069"/>
                  </a:lnTo>
                  <a:lnTo>
                    <a:pt x="90220" y="746028"/>
                  </a:lnTo>
                  <a:lnTo>
                    <a:pt x="73563" y="788796"/>
                  </a:lnTo>
                  <a:lnTo>
                    <a:pt x="58508" y="832337"/>
                  </a:lnTo>
                  <a:lnTo>
                    <a:pt x="45089" y="876616"/>
                  </a:lnTo>
                  <a:lnTo>
                    <a:pt x="33342" y="921596"/>
                  </a:lnTo>
                  <a:lnTo>
                    <a:pt x="23304" y="967241"/>
                  </a:lnTo>
                  <a:lnTo>
                    <a:pt x="15010" y="1013516"/>
                  </a:lnTo>
                  <a:lnTo>
                    <a:pt x="8497" y="1060384"/>
                  </a:lnTo>
                  <a:lnTo>
                    <a:pt x="3800" y="1107809"/>
                  </a:lnTo>
                  <a:lnTo>
                    <a:pt x="956" y="1155756"/>
                  </a:lnTo>
                  <a:lnTo>
                    <a:pt x="0" y="1204181"/>
                  </a:lnTo>
                  <a:lnTo>
                    <a:pt x="956" y="1252620"/>
                  </a:lnTo>
                  <a:lnTo>
                    <a:pt x="3800" y="1300567"/>
                  </a:lnTo>
                  <a:lnTo>
                    <a:pt x="8497" y="1347993"/>
                  </a:lnTo>
                  <a:lnTo>
                    <a:pt x="15010" y="1394861"/>
                  </a:lnTo>
                  <a:lnTo>
                    <a:pt x="23304" y="1441135"/>
                  </a:lnTo>
                  <a:lnTo>
                    <a:pt x="33342" y="1486781"/>
                  </a:lnTo>
                  <a:lnTo>
                    <a:pt x="45089" y="1531761"/>
                  </a:lnTo>
                  <a:lnTo>
                    <a:pt x="58508" y="1576040"/>
                  </a:lnTo>
                  <a:lnTo>
                    <a:pt x="73563" y="1619582"/>
                  </a:lnTo>
                  <a:lnTo>
                    <a:pt x="90220" y="1662350"/>
                  </a:lnTo>
                  <a:lnTo>
                    <a:pt x="108441" y="1704309"/>
                  </a:lnTo>
                  <a:lnTo>
                    <a:pt x="128190" y="1745423"/>
                  </a:lnTo>
                  <a:lnTo>
                    <a:pt x="149432" y="1785656"/>
                  </a:lnTo>
                  <a:lnTo>
                    <a:pt x="172131" y="1824972"/>
                  </a:lnTo>
                  <a:lnTo>
                    <a:pt x="196251" y="1863335"/>
                  </a:lnTo>
                  <a:lnTo>
                    <a:pt x="221755" y="1900709"/>
                  </a:lnTo>
                  <a:lnTo>
                    <a:pt x="248608" y="1937057"/>
                  </a:lnTo>
                  <a:lnTo>
                    <a:pt x="276774" y="1972345"/>
                  </a:lnTo>
                  <a:lnTo>
                    <a:pt x="306216" y="2006536"/>
                  </a:lnTo>
                  <a:lnTo>
                    <a:pt x="336900" y="2039594"/>
                  </a:lnTo>
                  <a:lnTo>
                    <a:pt x="368788" y="2071483"/>
                  </a:lnTo>
                  <a:lnTo>
                    <a:pt x="401846" y="2102167"/>
                  </a:lnTo>
                  <a:lnTo>
                    <a:pt x="436036" y="2131610"/>
                  </a:lnTo>
                  <a:lnTo>
                    <a:pt x="471323" y="2159776"/>
                  </a:lnTo>
                  <a:lnTo>
                    <a:pt x="507672" y="2186630"/>
                  </a:lnTo>
                  <a:lnTo>
                    <a:pt x="545045" y="2212134"/>
                  </a:lnTo>
                  <a:lnTo>
                    <a:pt x="583407" y="2236254"/>
                  </a:lnTo>
                  <a:lnTo>
                    <a:pt x="622723" y="2258953"/>
                  </a:lnTo>
                  <a:lnTo>
                    <a:pt x="662955" y="2280196"/>
                  </a:lnTo>
                  <a:lnTo>
                    <a:pt x="704069" y="2299946"/>
                  </a:lnTo>
                  <a:lnTo>
                    <a:pt x="746028" y="2318167"/>
                  </a:lnTo>
                  <a:lnTo>
                    <a:pt x="788796" y="2334824"/>
                  </a:lnTo>
                  <a:lnTo>
                    <a:pt x="832337" y="2349880"/>
                  </a:lnTo>
                  <a:lnTo>
                    <a:pt x="876616" y="2363299"/>
                  </a:lnTo>
                  <a:lnTo>
                    <a:pt x="921596" y="2375046"/>
                  </a:lnTo>
                  <a:lnTo>
                    <a:pt x="967241" y="2385084"/>
                  </a:lnTo>
                  <a:lnTo>
                    <a:pt x="1013516" y="2393378"/>
                  </a:lnTo>
                  <a:lnTo>
                    <a:pt x="1060384" y="2399892"/>
                  </a:lnTo>
                  <a:lnTo>
                    <a:pt x="1107809" y="2404589"/>
                  </a:lnTo>
                  <a:lnTo>
                    <a:pt x="1155756" y="2407433"/>
                  </a:lnTo>
                  <a:lnTo>
                    <a:pt x="1204179" y="2408389"/>
                  </a:lnTo>
                  <a:lnTo>
                    <a:pt x="1252620" y="2407433"/>
                  </a:lnTo>
                  <a:lnTo>
                    <a:pt x="1300567" y="2404589"/>
                  </a:lnTo>
                  <a:lnTo>
                    <a:pt x="1347992" y="2399892"/>
                  </a:lnTo>
                  <a:lnTo>
                    <a:pt x="1394860" y="2393378"/>
                  </a:lnTo>
                  <a:lnTo>
                    <a:pt x="1441135" y="2385084"/>
                  </a:lnTo>
                  <a:lnTo>
                    <a:pt x="1486780" y="2375046"/>
                  </a:lnTo>
                  <a:lnTo>
                    <a:pt x="1531760" y="2363299"/>
                  </a:lnTo>
                  <a:lnTo>
                    <a:pt x="1576038" y="2349880"/>
                  </a:lnTo>
                  <a:lnTo>
                    <a:pt x="1619580" y="2334824"/>
                  </a:lnTo>
                  <a:lnTo>
                    <a:pt x="1662348" y="2318167"/>
                  </a:lnTo>
                  <a:lnTo>
                    <a:pt x="1704307" y="2299946"/>
                  </a:lnTo>
                  <a:lnTo>
                    <a:pt x="1745421" y="2280196"/>
                  </a:lnTo>
                  <a:lnTo>
                    <a:pt x="1785653" y="2258953"/>
                  </a:lnTo>
                  <a:lnTo>
                    <a:pt x="1824969" y="2236254"/>
                  </a:lnTo>
                  <a:lnTo>
                    <a:pt x="1863331" y="2212134"/>
                  </a:lnTo>
                  <a:lnTo>
                    <a:pt x="1900704" y="2186630"/>
                  </a:lnTo>
                  <a:lnTo>
                    <a:pt x="1937053" y="2159776"/>
                  </a:lnTo>
                  <a:lnTo>
                    <a:pt x="1972340" y="2131610"/>
                  </a:lnTo>
                  <a:lnTo>
                    <a:pt x="2006530" y="2102167"/>
                  </a:lnTo>
                  <a:lnTo>
                    <a:pt x="2039587" y="2071483"/>
                  </a:lnTo>
                  <a:lnTo>
                    <a:pt x="2071476" y="2039594"/>
                  </a:lnTo>
                  <a:lnTo>
                    <a:pt x="2102159" y="2006536"/>
                  </a:lnTo>
                  <a:lnTo>
                    <a:pt x="2131602" y="1972345"/>
                  </a:lnTo>
                  <a:lnTo>
                    <a:pt x="2159768" y="1937057"/>
                  </a:lnTo>
                  <a:lnTo>
                    <a:pt x="2186621" y="1900709"/>
                  </a:lnTo>
                  <a:lnTo>
                    <a:pt x="2212125" y="1863335"/>
                  </a:lnTo>
                  <a:lnTo>
                    <a:pt x="2236245" y="1824972"/>
                  </a:lnTo>
                  <a:lnTo>
                    <a:pt x="2258944" y="1785656"/>
                  </a:lnTo>
                  <a:lnTo>
                    <a:pt x="2280186" y="1745423"/>
                  </a:lnTo>
                  <a:lnTo>
                    <a:pt x="2299935" y="1704309"/>
                  </a:lnTo>
                  <a:lnTo>
                    <a:pt x="2318156" y="1662350"/>
                  </a:lnTo>
                  <a:lnTo>
                    <a:pt x="2334812" y="1619582"/>
                  </a:lnTo>
                  <a:lnTo>
                    <a:pt x="2349868" y="1576040"/>
                  </a:lnTo>
                  <a:lnTo>
                    <a:pt x="2363287" y="1531761"/>
                  </a:lnTo>
                  <a:lnTo>
                    <a:pt x="2375034" y="1486781"/>
                  </a:lnTo>
                  <a:lnTo>
                    <a:pt x="2385072" y="1441135"/>
                  </a:lnTo>
                  <a:lnTo>
                    <a:pt x="2393366" y="1394861"/>
                  </a:lnTo>
                  <a:lnTo>
                    <a:pt x="2399879" y="1347993"/>
                  </a:lnTo>
                  <a:lnTo>
                    <a:pt x="2404576" y="1300567"/>
                  </a:lnTo>
                  <a:lnTo>
                    <a:pt x="2407420" y="1252620"/>
                  </a:lnTo>
                  <a:lnTo>
                    <a:pt x="2408376" y="1204195"/>
                  </a:lnTo>
                  <a:lnTo>
                    <a:pt x="2407420" y="1155756"/>
                  </a:lnTo>
                  <a:lnTo>
                    <a:pt x="2404576" y="1107809"/>
                  </a:lnTo>
                  <a:lnTo>
                    <a:pt x="2399879" y="1060384"/>
                  </a:lnTo>
                  <a:lnTo>
                    <a:pt x="2393366" y="1013516"/>
                  </a:lnTo>
                  <a:lnTo>
                    <a:pt x="2385072" y="967241"/>
                  </a:lnTo>
                  <a:lnTo>
                    <a:pt x="2375034" y="921596"/>
                  </a:lnTo>
                  <a:lnTo>
                    <a:pt x="2363287" y="876616"/>
                  </a:lnTo>
                  <a:lnTo>
                    <a:pt x="2349868" y="832337"/>
                  </a:lnTo>
                  <a:lnTo>
                    <a:pt x="2334812" y="788796"/>
                  </a:lnTo>
                  <a:lnTo>
                    <a:pt x="2318156" y="746028"/>
                  </a:lnTo>
                  <a:lnTo>
                    <a:pt x="2299935" y="704069"/>
                  </a:lnTo>
                  <a:lnTo>
                    <a:pt x="2280186" y="662955"/>
                  </a:lnTo>
                  <a:lnTo>
                    <a:pt x="2258944" y="622723"/>
                  </a:lnTo>
                  <a:lnTo>
                    <a:pt x="2236245" y="583407"/>
                  </a:lnTo>
                  <a:lnTo>
                    <a:pt x="2212125" y="545045"/>
                  </a:lnTo>
                  <a:lnTo>
                    <a:pt x="2186621" y="507672"/>
                  </a:lnTo>
                  <a:lnTo>
                    <a:pt x="2159768" y="471323"/>
                  </a:lnTo>
                  <a:lnTo>
                    <a:pt x="2131602" y="436036"/>
                  </a:lnTo>
                  <a:lnTo>
                    <a:pt x="2102159" y="401846"/>
                  </a:lnTo>
                  <a:lnTo>
                    <a:pt x="2071476" y="368789"/>
                  </a:lnTo>
                  <a:lnTo>
                    <a:pt x="2039587" y="336900"/>
                  </a:lnTo>
                  <a:lnTo>
                    <a:pt x="2006530" y="306217"/>
                  </a:lnTo>
                  <a:lnTo>
                    <a:pt x="1972340" y="276774"/>
                  </a:lnTo>
                  <a:lnTo>
                    <a:pt x="1937053" y="248608"/>
                  </a:lnTo>
                  <a:lnTo>
                    <a:pt x="1900704" y="221755"/>
                  </a:lnTo>
                  <a:lnTo>
                    <a:pt x="1863331" y="196251"/>
                  </a:lnTo>
                  <a:lnTo>
                    <a:pt x="1824969" y="172131"/>
                  </a:lnTo>
                  <a:lnTo>
                    <a:pt x="1785653" y="149432"/>
                  </a:lnTo>
                  <a:lnTo>
                    <a:pt x="1745421" y="128190"/>
                  </a:lnTo>
                  <a:lnTo>
                    <a:pt x="1704307" y="108441"/>
                  </a:lnTo>
                  <a:lnTo>
                    <a:pt x="1662348" y="90220"/>
                  </a:lnTo>
                  <a:lnTo>
                    <a:pt x="1619580" y="73564"/>
                  </a:lnTo>
                  <a:lnTo>
                    <a:pt x="1576038" y="58508"/>
                  </a:lnTo>
                  <a:lnTo>
                    <a:pt x="1531760" y="45089"/>
                  </a:lnTo>
                  <a:lnTo>
                    <a:pt x="1486780" y="33342"/>
                  </a:lnTo>
                  <a:lnTo>
                    <a:pt x="1441135" y="23304"/>
                  </a:lnTo>
                  <a:lnTo>
                    <a:pt x="1394860" y="15010"/>
                  </a:lnTo>
                  <a:lnTo>
                    <a:pt x="1347992" y="8497"/>
                  </a:lnTo>
                  <a:lnTo>
                    <a:pt x="1300567" y="3800"/>
                  </a:lnTo>
                  <a:lnTo>
                    <a:pt x="1252620" y="956"/>
                  </a:lnTo>
                  <a:close/>
                </a:path>
                <a:path w="2408554" h="2408554">
                  <a:moveTo>
                    <a:pt x="1204188" y="0"/>
                  </a:moveTo>
                  <a:lnTo>
                    <a:pt x="1155756" y="956"/>
                  </a:lnTo>
                  <a:lnTo>
                    <a:pt x="1252620" y="956"/>
                  </a:lnTo>
                  <a:lnTo>
                    <a:pt x="1204188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9805" y="5858408"/>
              <a:ext cx="2128062" cy="2128050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10634840" y="0"/>
            <a:ext cx="6624955" cy="1028700"/>
          </a:xfrm>
          <a:custGeom>
            <a:avLst/>
            <a:gdLst/>
            <a:ahLst/>
            <a:cxnLst/>
            <a:rect l="l" t="t" r="r" b="b"/>
            <a:pathLst>
              <a:path w="6624955" h="1028700">
                <a:moveTo>
                  <a:pt x="0" y="1028699"/>
                </a:moveTo>
                <a:lnTo>
                  <a:pt x="6624458" y="1028699"/>
                </a:lnTo>
                <a:lnTo>
                  <a:pt x="6624458" y="0"/>
                </a:lnTo>
                <a:lnTo>
                  <a:pt x="0" y="0"/>
                </a:lnTo>
                <a:lnTo>
                  <a:pt x="0" y="1028699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0" y="9258300"/>
            <a:ext cx="6617970" cy="1028700"/>
          </a:xfrm>
          <a:custGeom>
            <a:avLst/>
            <a:gdLst/>
            <a:ahLst/>
            <a:cxnLst/>
            <a:rect l="l" t="t" r="r" b="b"/>
            <a:pathLst>
              <a:path w="6617970" h="1028700">
                <a:moveTo>
                  <a:pt x="6617652" y="0"/>
                </a:moveTo>
                <a:lnTo>
                  <a:pt x="0" y="0"/>
                </a:lnTo>
                <a:lnTo>
                  <a:pt x="0" y="1028699"/>
                </a:lnTo>
                <a:lnTo>
                  <a:pt x="6617652" y="1028699"/>
                </a:lnTo>
                <a:lnTo>
                  <a:pt x="6617652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5833338" y="5726734"/>
            <a:ext cx="2408555" cy="2408555"/>
            <a:chOff x="5833338" y="5726734"/>
            <a:chExt cx="2408555" cy="2408555"/>
          </a:xfrm>
        </p:grpSpPr>
        <p:sp>
          <p:nvSpPr>
            <p:cNvPr id="8" name="object 8" descr=""/>
            <p:cNvSpPr/>
            <p:nvPr/>
          </p:nvSpPr>
          <p:spPr>
            <a:xfrm>
              <a:off x="5833338" y="5726734"/>
              <a:ext cx="2408555" cy="2408555"/>
            </a:xfrm>
            <a:custGeom>
              <a:avLst/>
              <a:gdLst/>
              <a:ahLst/>
              <a:cxnLst/>
              <a:rect l="l" t="t" r="r" b="b"/>
              <a:pathLst>
                <a:path w="2408554" h="2408554">
                  <a:moveTo>
                    <a:pt x="1252620" y="956"/>
                  </a:moveTo>
                  <a:lnTo>
                    <a:pt x="1155756" y="956"/>
                  </a:lnTo>
                  <a:lnTo>
                    <a:pt x="1107810" y="3800"/>
                  </a:lnTo>
                  <a:lnTo>
                    <a:pt x="1060386" y="8497"/>
                  </a:lnTo>
                  <a:lnTo>
                    <a:pt x="1013518" y="15010"/>
                  </a:lnTo>
                  <a:lnTo>
                    <a:pt x="967244" y="23304"/>
                  </a:lnTo>
                  <a:lnTo>
                    <a:pt x="921600" y="33342"/>
                  </a:lnTo>
                  <a:lnTo>
                    <a:pt x="876620" y="45089"/>
                  </a:lnTo>
                  <a:lnTo>
                    <a:pt x="832342" y="58508"/>
                  </a:lnTo>
                  <a:lnTo>
                    <a:pt x="788801" y="73564"/>
                  </a:lnTo>
                  <a:lnTo>
                    <a:pt x="746033" y="90220"/>
                  </a:lnTo>
                  <a:lnTo>
                    <a:pt x="704074" y="108441"/>
                  </a:lnTo>
                  <a:lnTo>
                    <a:pt x="662961" y="128190"/>
                  </a:lnTo>
                  <a:lnTo>
                    <a:pt x="622728" y="149432"/>
                  </a:lnTo>
                  <a:lnTo>
                    <a:pt x="583413" y="172131"/>
                  </a:lnTo>
                  <a:lnTo>
                    <a:pt x="545050" y="196251"/>
                  </a:lnTo>
                  <a:lnTo>
                    <a:pt x="507677" y="221755"/>
                  </a:lnTo>
                  <a:lnTo>
                    <a:pt x="471328" y="248608"/>
                  </a:lnTo>
                  <a:lnTo>
                    <a:pt x="436041" y="276774"/>
                  </a:lnTo>
                  <a:lnTo>
                    <a:pt x="401850" y="306217"/>
                  </a:lnTo>
                  <a:lnTo>
                    <a:pt x="368793" y="336900"/>
                  </a:lnTo>
                  <a:lnTo>
                    <a:pt x="336904" y="368789"/>
                  </a:lnTo>
                  <a:lnTo>
                    <a:pt x="306220" y="401846"/>
                  </a:lnTo>
                  <a:lnTo>
                    <a:pt x="276778" y="436036"/>
                  </a:lnTo>
                  <a:lnTo>
                    <a:pt x="248611" y="471323"/>
                  </a:lnTo>
                  <a:lnTo>
                    <a:pt x="221758" y="507672"/>
                  </a:lnTo>
                  <a:lnTo>
                    <a:pt x="196253" y="545045"/>
                  </a:lnTo>
                  <a:lnTo>
                    <a:pt x="172134" y="583407"/>
                  </a:lnTo>
                  <a:lnTo>
                    <a:pt x="149434" y="622723"/>
                  </a:lnTo>
                  <a:lnTo>
                    <a:pt x="128192" y="662955"/>
                  </a:lnTo>
                  <a:lnTo>
                    <a:pt x="108442" y="704069"/>
                  </a:lnTo>
                  <a:lnTo>
                    <a:pt x="90221" y="746028"/>
                  </a:lnTo>
                  <a:lnTo>
                    <a:pt x="73565" y="788796"/>
                  </a:lnTo>
                  <a:lnTo>
                    <a:pt x="58509" y="832337"/>
                  </a:lnTo>
                  <a:lnTo>
                    <a:pt x="45089" y="876616"/>
                  </a:lnTo>
                  <a:lnTo>
                    <a:pt x="33342" y="921596"/>
                  </a:lnTo>
                  <a:lnTo>
                    <a:pt x="23304" y="967241"/>
                  </a:lnTo>
                  <a:lnTo>
                    <a:pt x="15010" y="1013516"/>
                  </a:lnTo>
                  <a:lnTo>
                    <a:pt x="8497" y="1060384"/>
                  </a:lnTo>
                  <a:lnTo>
                    <a:pt x="3800" y="1107809"/>
                  </a:lnTo>
                  <a:lnTo>
                    <a:pt x="955" y="1155756"/>
                  </a:lnTo>
                  <a:lnTo>
                    <a:pt x="0" y="1204164"/>
                  </a:lnTo>
                  <a:lnTo>
                    <a:pt x="955" y="1252620"/>
                  </a:lnTo>
                  <a:lnTo>
                    <a:pt x="3800" y="1300567"/>
                  </a:lnTo>
                  <a:lnTo>
                    <a:pt x="8497" y="1347993"/>
                  </a:lnTo>
                  <a:lnTo>
                    <a:pt x="15010" y="1394861"/>
                  </a:lnTo>
                  <a:lnTo>
                    <a:pt x="23304" y="1441135"/>
                  </a:lnTo>
                  <a:lnTo>
                    <a:pt x="33342" y="1486781"/>
                  </a:lnTo>
                  <a:lnTo>
                    <a:pt x="45089" y="1531761"/>
                  </a:lnTo>
                  <a:lnTo>
                    <a:pt x="58509" y="1576040"/>
                  </a:lnTo>
                  <a:lnTo>
                    <a:pt x="73565" y="1619582"/>
                  </a:lnTo>
                  <a:lnTo>
                    <a:pt x="90221" y="1662350"/>
                  </a:lnTo>
                  <a:lnTo>
                    <a:pt x="108442" y="1704309"/>
                  </a:lnTo>
                  <a:lnTo>
                    <a:pt x="128192" y="1745423"/>
                  </a:lnTo>
                  <a:lnTo>
                    <a:pt x="149434" y="1785656"/>
                  </a:lnTo>
                  <a:lnTo>
                    <a:pt x="172134" y="1824972"/>
                  </a:lnTo>
                  <a:lnTo>
                    <a:pt x="196253" y="1863335"/>
                  </a:lnTo>
                  <a:lnTo>
                    <a:pt x="221758" y="1900709"/>
                  </a:lnTo>
                  <a:lnTo>
                    <a:pt x="248611" y="1937057"/>
                  </a:lnTo>
                  <a:lnTo>
                    <a:pt x="276778" y="1972345"/>
                  </a:lnTo>
                  <a:lnTo>
                    <a:pt x="306220" y="2006536"/>
                  </a:lnTo>
                  <a:lnTo>
                    <a:pt x="336904" y="2039594"/>
                  </a:lnTo>
                  <a:lnTo>
                    <a:pt x="368793" y="2071483"/>
                  </a:lnTo>
                  <a:lnTo>
                    <a:pt x="401850" y="2102167"/>
                  </a:lnTo>
                  <a:lnTo>
                    <a:pt x="436041" y="2131610"/>
                  </a:lnTo>
                  <a:lnTo>
                    <a:pt x="471328" y="2159776"/>
                  </a:lnTo>
                  <a:lnTo>
                    <a:pt x="507677" y="2186630"/>
                  </a:lnTo>
                  <a:lnTo>
                    <a:pt x="545050" y="2212134"/>
                  </a:lnTo>
                  <a:lnTo>
                    <a:pt x="583413" y="2236254"/>
                  </a:lnTo>
                  <a:lnTo>
                    <a:pt x="622728" y="2258953"/>
                  </a:lnTo>
                  <a:lnTo>
                    <a:pt x="662961" y="2280196"/>
                  </a:lnTo>
                  <a:lnTo>
                    <a:pt x="704074" y="2299946"/>
                  </a:lnTo>
                  <a:lnTo>
                    <a:pt x="746033" y="2318167"/>
                  </a:lnTo>
                  <a:lnTo>
                    <a:pt x="788801" y="2334824"/>
                  </a:lnTo>
                  <a:lnTo>
                    <a:pt x="832342" y="2349880"/>
                  </a:lnTo>
                  <a:lnTo>
                    <a:pt x="876620" y="2363299"/>
                  </a:lnTo>
                  <a:lnTo>
                    <a:pt x="921600" y="2375046"/>
                  </a:lnTo>
                  <a:lnTo>
                    <a:pt x="967244" y="2385084"/>
                  </a:lnTo>
                  <a:lnTo>
                    <a:pt x="1013518" y="2393378"/>
                  </a:lnTo>
                  <a:lnTo>
                    <a:pt x="1060386" y="2399892"/>
                  </a:lnTo>
                  <a:lnTo>
                    <a:pt x="1107810" y="2404589"/>
                  </a:lnTo>
                  <a:lnTo>
                    <a:pt x="1155756" y="2407433"/>
                  </a:lnTo>
                  <a:lnTo>
                    <a:pt x="1204179" y="2408389"/>
                  </a:lnTo>
                  <a:lnTo>
                    <a:pt x="1252620" y="2407433"/>
                  </a:lnTo>
                  <a:lnTo>
                    <a:pt x="1300567" y="2404589"/>
                  </a:lnTo>
                  <a:lnTo>
                    <a:pt x="1347992" y="2399892"/>
                  </a:lnTo>
                  <a:lnTo>
                    <a:pt x="1394860" y="2393378"/>
                  </a:lnTo>
                  <a:lnTo>
                    <a:pt x="1441134" y="2385084"/>
                  </a:lnTo>
                  <a:lnTo>
                    <a:pt x="1486780" y="2375046"/>
                  </a:lnTo>
                  <a:lnTo>
                    <a:pt x="1531760" y="2363299"/>
                  </a:lnTo>
                  <a:lnTo>
                    <a:pt x="1576038" y="2349880"/>
                  </a:lnTo>
                  <a:lnTo>
                    <a:pt x="1619579" y="2334824"/>
                  </a:lnTo>
                  <a:lnTo>
                    <a:pt x="1662348" y="2318167"/>
                  </a:lnTo>
                  <a:lnTo>
                    <a:pt x="1704306" y="2299946"/>
                  </a:lnTo>
                  <a:lnTo>
                    <a:pt x="1745420" y="2280196"/>
                  </a:lnTo>
                  <a:lnTo>
                    <a:pt x="1785653" y="2258953"/>
                  </a:lnTo>
                  <a:lnTo>
                    <a:pt x="1824968" y="2236254"/>
                  </a:lnTo>
                  <a:lnTo>
                    <a:pt x="1863331" y="2212134"/>
                  </a:lnTo>
                  <a:lnTo>
                    <a:pt x="1900704" y="2186630"/>
                  </a:lnTo>
                  <a:lnTo>
                    <a:pt x="1937052" y="2159776"/>
                  </a:lnTo>
                  <a:lnTo>
                    <a:pt x="1972339" y="2131610"/>
                  </a:lnTo>
                  <a:lnTo>
                    <a:pt x="2006530" y="2102167"/>
                  </a:lnTo>
                  <a:lnTo>
                    <a:pt x="2039587" y="2071483"/>
                  </a:lnTo>
                  <a:lnTo>
                    <a:pt x="2071476" y="2039594"/>
                  </a:lnTo>
                  <a:lnTo>
                    <a:pt x="2102159" y="2006536"/>
                  </a:lnTo>
                  <a:lnTo>
                    <a:pt x="2131602" y="1972345"/>
                  </a:lnTo>
                  <a:lnTo>
                    <a:pt x="2159768" y="1937057"/>
                  </a:lnTo>
                  <a:lnTo>
                    <a:pt x="2186621" y="1900709"/>
                  </a:lnTo>
                  <a:lnTo>
                    <a:pt x="2212125" y="1863335"/>
                  </a:lnTo>
                  <a:lnTo>
                    <a:pt x="2236244" y="1824972"/>
                  </a:lnTo>
                  <a:lnTo>
                    <a:pt x="2258943" y="1785656"/>
                  </a:lnTo>
                  <a:lnTo>
                    <a:pt x="2280185" y="1745423"/>
                  </a:lnTo>
                  <a:lnTo>
                    <a:pt x="2299935" y="1704309"/>
                  </a:lnTo>
                  <a:lnTo>
                    <a:pt x="2318156" y="1662350"/>
                  </a:lnTo>
                  <a:lnTo>
                    <a:pt x="2334812" y="1619582"/>
                  </a:lnTo>
                  <a:lnTo>
                    <a:pt x="2349868" y="1576040"/>
                  </a:lnTo>
                  <a:lnTo>
                    <a:pt x="2363287" y="1531761"/>
                  </a:lnTo>
                  <a:lnTo>
                    <a:pt x="2375033" y="1486781"/>
                  </a:lnTo>
                  <a:lnTo>
                    <a:pt x="2385072" y="1441135"/>
                  </a:lnTo>
                  <a:lnTo>
                    <a:pt x="2393365" y="1394861"/>
                  </a:lnTo>
                  <a:lnTo>
                    <a:pt x="2399879" y="1347993"/>
                  </a:lnTo>
                  <a:lnTo>
                    <a:pt x="2404575" y="1300567"/>
                  </a:lnTo>
                  <a:lnTo>
                    <a:pt x="2407420" y="1252620"/>
                  </a:lnTo>
                  <a:lnTo>
                    <a:pt x="2408376" y="1204212"/>
                  </a:lnTo>
                  <a:lnTo>
                    <a:pt x="2407420" y="1155756"/>
                  </a:lnTo>
                  <a:lnTo>
                    <a:pt x="2404575" y="1107809"/>
                  </a:lnTo>
                  <a:lnTo>
                    <a:pt x="2399879" y="1060384"/>
                  </a:lnTo>
                  <a:lnTo>
                    <a:pt x="2393365" y="1013516"/>
                  </a:lnTo>
                  <a:lnTo>
                    <a:pt x="2385072" y="967241"/>
                  </a:lnTo>
                  <a:lnTo>
                    <a:pt x="2375033" y="921596"/>
                  </a:lnTo>
                  <a:lnTo>
                    <a:pt x="2363287" y="876616"/>
                  </a:lnTo>
                  <a:lnTo>
                    <a:pt x="2349868" y="832337"/>
                  </a:lnTo>
                  <a:lnTo>
                    <a:pt x="2334812" y="788796"/>
                  </a:lnTo>
                  <a:lnTo>
                    <a:pt x="2318156" y="746028"/>
                  </a:lnTo>
                  <a:lnTo>
                    <a:pt x="2299935" y="704069"/>
                  </a:lnTo>
                  <a:lnTo>
                    <a:pt x="2280185" y="662955"/>
                  </a:lnTo>
                  <a:lnTo>
                    <a:pt x="2258943" y="622723"/>
                  </a:lnTo>
                  <a:lnTo>
                    <a:pt x="2236244" y="583407"/>
                  </a:lnTo>
                  <a:lnTo>
                    <a:pt x="2212125" y="545045"/>
                  </a:lnTo>
                  <a:lnTo>
                    <a:pt x="2186621" y="507672"/>
                  </a:lnTo>
                  <a:lnTo>
                    <a:pt x="2159768" y="471323"/>
                  </a:lnTo>
                  <a:lnTo>
                    <a:pt x="2131602" y="436036"/>
                  </a:lnTo>
                  <a:lnTo>
                    <a:pt x="2102159" y="401846"/>
                  </a:lnTo>
                  <a:lnTo>
                    <a:pt x="2071476" y="368789"/>
                  </a:lnTo>
                  <a:lnTo>
                    <a:pt x="2039587" y="336900"/>
                  </a:lnTo>
                  <a:lnTo>
                    <a:pt x="2006530" y="306217"/>
                  </a:lnTo>
                  <a:lnTo>
                    <a:pt x="1972339" y="276774"/>
                  </a:lnTo>
                  <a:lnTo>
                    <a:pt x="1937052" y="248608"/>
                  </a:lnTo>
                  <a:lnTo>
                    <a:pt x="1900704" y="221755"/>
                  </a:lnTo>
                  <a:lnTo>
                    <a:pt x="1863331" y="196251"/>
                  </a:lnTo>
                  <a:lnTo>
                    <a:pt x="1824968" y="172131"/>
                  </a:lnTo>
                  <a:lnTo>
                    <a:pt x="1785653" y="149432"/>
                  </a:lnTo>
                  <a:lnTo>
                    <a:pt x="1745420" y="128190"/>
                  </a:lnTo>
                  <a:lnTo>
                    <a:pt x="1704306" y="108441"/>
                  </a:lnTo>
                  <a:lnTo>
                    <a:pt x="1662348" y="90220"/>
                  </a:lnTo>
                  <a:lnTo>
                    <a:pt x="1619579" y="73564"/>
                  </a:lnTo>
                  <a:lnTo>
                    <a:pt x="1576038" y="58508"/>
                  </a:lnTo>
                  <a:lnTo>
                    <a:pt x="1531760" y="45089"/>
                  </a:lnTo>
                  <a:lnTo>
                    <a:pt x="1486780" y="33342"/>
                  </a:lnTo>
                  <a:lnTo>
                    <a:pt x="1441134" y="23304"/>
                  </a:lnTo>
                  <a:lnTo>
                    <a:pt x="1394860" y="15010"/>
                  </a:lnTo>
                  <a:lnTo>
                    <a:pt x="1347992" y="8497"/>
                  </a:lnTo>
                  <a:lnTo>
                    <a:pt x="1300567" y="3800"/>
                  </a:lnTo>
                  <a:lnTo>
                    <a:pt x="1252620" y="956"/>
                  </a:lnTo>
                  <a:close/>
                </a:path>
                <a:path w="2408554" h="2408554">
                  <a:moveTo>
                    <a:pt x="1204188" y="0"/>
                  </a:moveTo>
                  <a:lnTo>
                    <a:pt x="1155756" y="956"/>
                  </a:lnTo>
                  <a:lnTo>
                    <a:pt x="1252620" y="956"/>
                  </a:lnTo>
                  <a:lnTo>
                    <a:pt x="1204188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5012" y="5858408"/>
              <a:ext cx="2145030" cy="2145030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3947049" y="5726734"/>
            <a:ext cx="2408555" cy="2408555"/>
            <a:chOff x="13947049" y="5726734"/>
            <a:chExt cx="2408555" cy="2408555"/>
          </a:xfrm>
        </p:grpSpPr>
        <p:sp>
          <p:nvSpPr>
            <p:cNvPr id="11" name="object 11" descr=""/>
            <p:cNvSpPr/>
            <p:nvPr/>
          </p:nvSpPr>
          <p:spPr>
            <a:xfrm>
              <a:off x="13947049" y="5726734"/>
              <a:ext cx="2408555" cy="2408555"/>
            </a:xfrm>
            <a:custGeom>
              <a:avLst/>
              <a:gdLst/>
              <a:ahLst/>
              <a:cxnLst/>
              <a:rect l="l" t="t" r="r" b="b"/>
              <a:pathLst>
                <a:path w="2408555" h="2408554">
                  <a:moveTo>
                    <a:pt x="1252612" y="956"/>
                  </a:moveTo>
                  <a:lnTo>
                    <a:pt x="1155751" y="956"/>
                  </a:lnTo>
                  <a:lnTo>
                    <a:pt x="1107809" y="3800"/>
                  </a:lnTo>
                  <a:lnTo>
                    <a:pt x="1060389" y="8497"/>
                  </a:lnTo>
                  <a:lnTo>
                    <a:pt x="1013525" y="15010"/>
                  </a:lnTo>
                  <a:lnTo>
                    <a:pt x="967254" y="23304"/>
                  </a:lnTo>
                  <a:lnTo>
                    <a:pt x="921612" y="33342"/>
                  </a:lnTo>
                  <a:lnTo>
                    <a:pt x="876634" y="45089"/>
                  </a:lnTo>
                  <a:lnTo>
                    <a:pt x="832357" y="58508"/>
                  </a:lnTo>
                  <a:lnTo>
                    <a:pt x="788817" y="73564"/>
                  </a:lnTo>
                  <a:lnTo>
                    <a:pt x="746050" y="90220"/>
                  </a:lnTo>
                  <a:lnTo>
                    <a:pt x="704092" y="108441"/>
                  </a:lnTo>
                  <a:lnTo>
                    <a:pt x="662978" y="128190"/>
                  </a:lnTo>
                  <a:lnTo>
                    <a:pt x="622745" y="149432"/>
                  </a:lnTo>
                  <a:lnTo>
                    <a:pt x="583429" y="172131"/>
                  </a:lnTo>
                  <a:lnTo>
                    <a:pt x="545065" y="196251"/>
                  </a:lnTo>
                  <a:lnTo>
                    <a:pt x="507690" y="221755"/>
                  </a:lnTo>
                  <a:lnTo>
                    <a:pt x="471340" y="248608"/>
                  </a:lnTo>
                  <a:lnTo>
                    <a:pt x="436051" y="276774"/>
                  </a:lnTo>
                  <a:lnTo>
                    <a:pt x="401859" y="306217"/>
                  </a:lnTo>
                  <a:lnTo>
                    <a:pt x="368799" y="336900"/>
                  </a:lnTo>
                  <a:lnTo>
                    <a:pt x="336908" y="368789"/>
                  </a:lnTo>
                  <a:lnTo>
                    <a:pt x="306222" y="401846"/>
                  </a:lnTo>
                  <a:lnTo>
                    <a:pt x="276776" y="436036"/>
                  </a:lnTo>
                  <a:lnTo>
                    <a:pt x="248608" y="471323"/>
                  </a:lnTo>
                  <a:lnTo>
                    <a:pt x="221752" y="507672"/>
                  </a:lnTo>
                  <a:lnTo>
                    <a:pt x="196244" y="545045"/>
                  </a:lnTo>
                  <a:lnTo>
                    <a:pt x="172122" y="583407"/>
                  </a:lnTo>
                  <a:lnTo>
                    <a:pt x="149420" y="622723"/>
                  </a:lnTo>
                  <a:lnTo>
                    <a:pt x="128175" y="662955"/>
                  </a:lnTo>
                  <a:lnTo>
                    <a:pt x="108422" y="704069"/>
                  </a:lnTo>
                  <a:lnTo>
                    <a:pt x="90199" y="746028"/>
                  </a:lnTo>
                  <a:lnTo>
                    <a:pt x="73540" y="788796"/>
                  </a:lnTo>
                  <a:lnTo>
                    <a:pt x="58482" y="832337"/>
                  </a:lnTo>
                  <a:lnTo>
                    <a:pt x="45060" y="876616"/>
                  </a:lnTo>
                  <a:lnTo>
                    <a:pt x="33312" y="921596"/>
                  </a:lnTo>
                  <a:lnTo>
                    <a:pt x="23272" y="967241"/>
                  </a:lnTo>
                  <a:lnTo>
                    <a:pt x="14976" y="1013516"/>
                  </a:lnTo>
                  <a:lnTo>
                    <a:pt x="8462" y="1060384"/>
                  </a:lnTo>
                  <a:lnTo>
                    <a:pt x="3764" y="1107809"/>
                  </a:lnTo>
                  <a:lnTo>
                    <a:pt x="919" y="1155756"/>
                  </a:lnTo>
                  <a:lnTo>
                    <a:pt x="0" y="1202325"/>
                  </a:lnTo>
                  <a:lnTo>
                    <a:pt x="0" y="1206051"/>
                  </a:lnTo>
                  <a:lnTo>
                    <a:pt x="919" y="1252620"/>
                  </a:lnTo>
                  <a:lnTo>
                    <a:pt x="3764" y="1300567"/>
                  </a:lnTo>
                  <a:lnTo>
                    <a:pt x="8462" y="1347993"/>
                  </a:lnTo>
                  <a:lnTo>
                    <a:pt x="14976" y="1394861"/>
                  </a:lnTo>
                  <a:lnTo>
                    <a:pt x="23272" y="1441135"/>
                  </a:lnTo>
                  <a:lnTo>
                    <a:pt x="33312" y="1486781"/>
                  </a:lnTo>
                  <a:lnTo>
                    <a:pt x="45060" y="1531761"/>
                  </a:lnTo>
                  <a:lnTo>
                    <a:pt x="58482" y="1576040"/>
                  </a:lnTo>
                  <a:lnTo>
                    <a:pt x="73540" y="1619582"/>
                  </a:lnTo>
                  <a:lnTo>
                    <a:pt x="90199" y="1662350"/>
                  </a:lnTo>
                  <a:lnTo>
                    <a:pt x="108422" y="1704309"/>
                  </a:lnTo>
                  <a:lnTo>
                    <a:pt x="128175" y="1745423"/>
                  </a:lnTo>
                  <a:lnTo>
                    <a:pt x="149420" y="1785656"/>
                  </a:lnTo>
                  <a:lnTo>
                    <a:pt x="172122" y="1824972"/>
                  </a:lnTo>
                  <a:lnTo>
                    <a:pt x="196244" y="1863335"/>
                  </a:lnTo>
                  <a:lnTo>
                    <a:pt x="221752" y="1900709"/>
                  </a:lnTo>
                  <a:lnTo>
                    <a:pt x="248608" y="1937057"/>
                  </a:lnTo>
                  <a:lnTo>
                    <a:pt x="276776" y="1972345"/>
                  </a:lnTo>
                  <a:lnTo>
                    <a:pt x="306222" y="2006536"/>
                  </a:lnTo>
                  <a:lnTo>
                    <a:pt x="336908" y="2039594"/>
                  </a:lnTo>
                  <a:lnTo>
                    <a:pt x="368799" y="2071483"/>
                  </a:lnTo>
                  <a:lnTo>
                    <a:pt x="401859" y="2102167"/>
                  </a:lnTo>
                  <a:lnTo>
                    <a:pt x="436051" y="2131610"/>
                  </a:lnTo>
                  <a:lnTo>
                    <a:pt x="471340" y="2159776"/>
                  </a:lnTo>
                  <a:lnTo>
                    <a:pt x="507690" y="2186630"/>
                  </a:lnTo>
                  <a:lnTo>
                    <a:pt x="545065" y="2212134"/>
                  </a:lnTo>
                  <a:lnTo>
                    <a:pt x="583429" y="2236254"/>
                  </a:lnTo>
                  <a:lnTo>
                    <a:pt x="622745" y="2258953"/>
                  </a:lnTo>
                  <a:lnTo>
                    <a:pt x="662978" y="2280196"/>
                  </a:lnTo>
                  <a:lnTo>
                    <a:pt x="704092" y="2299946"/>
                  </a:lnTo>
                  <a:lnTo>
                    <a:pt x="746050" y="2318167"/>
                  </a:lnTo>
                  <a:lnTo>
                    <a:pt x="788817" y="2334824"/>
                  </a:lnTo>
                  <a:lnTo>
                    <a:pt x="832357" y="2349880"/>
                  </a:lnTo>
                  <a:lnTo>
                    <a:pt x="876634" y="2363299"/>
                  </a:lnTo>
                  <a:lnTo>
                    <a:pt x="921612" y="2375046"/>
                  </a:lnTo>
                  <a:lnTo>
                    <a:pt x="967254" y="2385084"/>
                  </a:lnTo>
                  <a:lnTo>
                    <a:pt x="1013525" y="2393378"/>
                  </a:lnTo>
                  <a:lnTo>
                    <a:pt x="1060389" y="2399892"/>
                  </a:lnTo>
                  <a:lnTo>
                    <a:pt x="1107809" y="2404589"/>
                  </a:lnTo>
                  <a:lnTo>
                    <a:pt x="1155751" y="2407433"/>
                  </a:lnTo>
                  <a:lnTo>
                    <a:pt x="1204168" y="2408389"/>
                  </a:lnTo>
                  <a:lnTo>
                    <a:pt x="1252612" y="2407433"/>
                  </a:lnTo>
                  <a:lnTo>
                    <a:pt x="1300561" y="2404589"/>
                  </a:lnTo>
                  <a:lnTo>
                    <a:pt x="1347989" y="2399892"/>
                  </a:lnTo>
                  <a:lnTo>
                    <a:pt x="1394859" y="2393378"/>
                  </a:lnTo>
                  <a:lnTo>
                    <a:pt x="1441135" y="2385084"/>
                  </a:lnTo>
                  <a:lnTo>
                    <a:pt x="1486782" y="2375046"/>
                  </a:lnTo>
                  <a:lnTo>
                    <a:pt x="1531764" y="2363299"/>
                  </a:lnTo>
                  <a:lnTo>
                    <a:pt x="1576044" y="2349880"/>
                  </a:lnTo>
                  <a:lnTo>
                    <a:pt x="1619587" y="2334824"/>
                  </a:lnTo>
                  <a:lnTo>
                    <a:pt x="1662356" y="2318167"/>
                  </a:lnTo>
                  <a:lnTo>
                    <a:pt x="1704316" y="2299946"/>
                  </a:lnTo>
                  <a:lnTo>
                    <a:pt x="1745431" y="2280196"/>
                  </a:lnTo>
                  <a:lnTo>
                    <a:pt x="1785665" y="2258953"/>
                  </a:lnTo>
                  <a:lnTo>
                    <a:pt x="1824981" y="2236254"/>
                  </a:lnTo>
                  <a:lnTo>
                    <a:pt x="1863344" y="2212134"/>
                  </a:lnTo>
                  <a:lnTo>
                    <a:pt x="1900718" y="2186630"/>
                  </a:lnTo>
                  <a:lnTo>
                    <a:pt x="1937067" y="2159776"/>
                  </a:lnTo>
                  <a:lnTo>
                    <a:pt x="1972355" y="2131610"/>
                  </a:lnTo>
                  <a:lnTo>
                    <a:pt x="2006545" y="2102167"/>
                  </a:lnTo>
                  <a:lnTo>
                    <a:pt x="2039603" y="2071483"/>
                  </a:lnTo>
                  <a:lnTo>
                    <a:pt x="2071492" y="2039594"/>
                  </a:lnTo>
                  <a:lnTo>
                    <a:pt x="2102175" y="2006536"/>
                  </a:lnTo>
                  <a:lnTo>
                    <a:pt x="2131618" y="1972345"/>
                  </a:lnTo>
                  <a:lnTo>
                    <a:pt x="2159784" y="1937057"/>
                  </a:lnTo>
                  <a:lnTo>
                    <a:pt x="2186637" y="1900709"/>
                  </a:lnTo>
                  <a:lnTo>
                    <a:pt x="2212141" y="1863335"/>
                  </a:lnTo>
                  <a:lnTo>
                    <a:pt x="2236261" y="1824972"/>
                  </a:lnTo>
                  <a:lnTo>
                    <a:pt x="2258960" y="1785656"/>
                  </a:lnTo>
                  <a:lnTo>
                    <a:pt x="2280202" y="1745423"/>
                  </a:lnTo>
                  <a:lnTo>
                    <a:pt x="2299951" y="1704309"/>
                  </a:lnTo>
                  <a:lnTo>
                    <a:pt x="2318172" y="1662350"/>
                  </a:lnTo>
                  <a:lnTo>
                    <a:pt x="2334828" y="1619582"/>
                  </a:lnTo>
                  <a:lnTo>
                    <a:pt x="2349883" y="1576040"/>
                  </a:lnTo>
                  <a:lnTo>
                    <a:pt x="2363302" y="1531761"/>
                  </a:lnTo>
                  <a:lnTo>
                    <a:pt x="2375049" y="1486781"/>
                  </a:lnTo>
                  <a:lnTo>
                    <a:pt x="2385087" y="1441135"/>
                  </a:lnTo>
                  <a:lnTo>
                    <a:pt x="2393380" y="1394861"/>
                  </a:lnTo>
                  <a:lnTo>
                    <a:pt x="2399893" y="1347993"/>
                  </a:lnTo>
                  <a:lnTo>
                    <a:pt x="2404590" y="1300567"/>
                  </a:lnTo>
                  <a:lnTo>
                    <a:pt x="2407434" y="1252620"/>
                  </a:lnTo>
                  <a:lnTo>
                    <a:pt x="2408354" y="1206051"/>
                  </a:lnTo>
                  <a:lnTo>
                    <a:pt x="2408354" y="1202325"/>
                  </a:lnTo>
                  <a:lnTo>
                    <a:pt x="2407434" y="1155756"/>
                  </a:lnTo>
                  <a:lnTo>
                    <a:pt x="2404590" y="1107809"/>
                  </a:lnTo>
                  <a:lnTo>
                    <a:pt x="2399893" y="1060384"/>
                  </a:lnTo>
                  <a:lnTo>
                    <a:pt x="2393380" y="1013516"/>
                  </a:lnTo>
                  <a:lnTo>
                    <a:pt x="2385087" y="967241"/>
                  </a:lnTo>
                  <a:lnTo>
                    <a:pt x="2375049" y="921596"/>
                  </a:lnTo>
                  <a:lnTo>
                    <a:pt x="2363302" y="876616"/>
                  </a:lnTo>
                  <a:lnTo>
                    <a:pt x="2349883" y="832337"/>
                  </a:lnTo>
                  <a:lnTo>
                    <a:pt x="2334828" y="788796"/>
                  </a:lnTo>
                  <a:lnTo>
                    <a:pt x="2318172" y="746028"/>
                  </a:lnTo>
                  <a:lnTo>
                    <a:pt x="2299951" y="704069"/>
                  </a:lnTo>
                  <a:lnTo>
                    <a:pt x="2280202" y="662955"/>
                  </a:lnTo>
                  <a:lnTo>
                    <a:pt x="2258960" y="622723"/>
                  </a:lnTo>
                  <a:lnTo>
                    <a:pt x="2236261" y="583407"/>
                  </a:lnTo>
                  <a:lnTo>
                    <a:pt x="2212141" y="545045"/>
                  </a:lnTo>
                  <a:lnTo>
                    <a:pt x="2186637" y="507672"/>
                  </a:lnTo>
                  <a:lnTo>
                    <a:pt x="2159784" y="471323"/>
                  </a:lnTo>
                  <a:lnTo>
                    <a:pt x="2131618" y="436036"/>
                  </a:lnTo>
                  <a:lnTo>
                    <a:pt x="2102175" y="401846"/>
                  </a:lnTo>
                  <a:lnTo>
                    <a:pt x="2071492" y="368789"/>
                  </a:lnTo>
                  <a:lnTo>
                    <a:pt x="2039603" y="336900"/>
                  </a:lnTo>
                  <a:lnTo>
                    <a:pt x="2006545" y="306217"/>
                  </a:lnTo>
                  <a:lnTo>
                    <a:pt x="1972355" y="276774"/>
                  </a:lnTo>
                  <a:lnTo>
                    <a:pt x="1937067" y="248608"/>
                  </a:lnTo>
                  <a:lnTo>
                    <a:pt x="1900718" y="221755"/>
                  </a:lnTo>
                  <a:lnTo>
                    <a:pt x="1863344" y="196251"/>
                  </a:lnTo>
                  <a:lnTo>
                    <a:pt x="1824981" y="172131"/>
                  </a:lnTo>
                  <a:lnTo>
                    <a:pt x="1785665" y="149432"/>
                  </a:lnTo>
                  <a:lnTo>
                    <a:pt x="1745431" y="128190"/>
                  </a:lnTo>
                  <a:lnTo>
                    <a:pt x="1704316" y="108441"/>
                  </a:lnTo>
                  <a:lnTo>
                    <a:pt x="1662356" y="90220"/>
                  </a:lnTo>
                  <a:lnTo>
                    <a:pt x="1619587" y="73564"/>
                  </a:lnTo>
                  <a:lnTo>
                    <a:pt x="1576044" y="58508"/>
                  </a:lnTo>
                  <a:lnTo>
                    <a:pt x="1531764" y="45089"/>
                  </a:lnTo>
                  <a:lnTo>
                    <a:pt x="1486782" y="33342"/>
                  </a:lnTo>
                  <a:lnTo>
                    <a:pt x="1441135" y="23304"/>
                  </a:lnTo>
                  <a:lnTo>
                    <a:pt x="1394859" y="15010"/>
                  </a:lnTo>
                  <a:lnTo>
                    <a:pt x="1347989" y="8497"/>
                  </a:lnTo>
                  <a:lnTo>
                    <a:pt x="1300561" y="3800"/>
                  </a:lnTo>
                  <a:lnTo>
                    <a:pt x="1252612" y="956"/>
                  </a:lnTo>
                  <a:close/>
                </a:path>
                <a:path w="2408555" h="2408554">
                  <a:moveTo>
                    <a:pt x="1204177" y="0"/>
                  </a:moveTo>
                  <a:lnTo>
                    <a:pt x="1155751" y="956"/>
                  </a:lnTo>
                  <a:lnTo>
                    <a:pt x="1252612" y="956"/>
                  </a:lnTo>
                  <a:lnTo>
                    <a:pt x="1204177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8712" y="5858408"/>
              <a:ext cx="2145030" cy="2145030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9957028" y="5726734"/>
            <a:ext cx="2408555" cy="2408555"/>
            <a:chOff x="9957028" y="5726734"/>
            <a:chExt cx="2408555" cy="2408555"/>
          </a:xfrm>
        </p:grpSpPr>
        <p:sp>
          <p:nvSpPr>
            <p:cNvPr id="14" name="object 14" descr=""/>
            <p:cNvSpPr/>
            <p:nvPr/>
          </p:nvSpPr>
          <p:spPr>
            <a:xfrm>
              <a:off x="9957028" y="5726734"/>
              <a:ext cx="2408555" cy="2408555"/>
            </a:xfrm>
            <a:custGeom>
              <a:avLst/>
              <a:gdLst/>
              <a:ahLst/>
              <a:cxnLst/>
              <a:rect l="l" t="t" r="r" b="b"/>
              <a:pathLst>
                <a:path w="2408554" h="2408554">
                  <a:moveTo>
                    <a:pt x="1252620" y="956"/>
                  </a:moveTo>
                  <a:lnTo>
                    <a:pt x="1155756" y="956"/>
                  </a:lnTo>
                  <a:lnTo>
                    <a:pt x="1107810" y="3800"/>
                  </a:lnTo>
                  <a:lnTo>
                    <a:pt x="1060385" y="8497"/>
                  </a:lnTo>
                  <a:lnTo>
                    <a:pt x="1013518" y="15010"/>
                  </a:lnTo>
                  <a:lnTo>
                    <a:pt x="967244" y="23304"/>
                  </a:lnTo>
                  <a:lnTo>
                    <a:pt x="921599" y="33342"/>
                  </a:lnTo>
                  <a:lnTo>
                    <a:pt x="876620" y="45089"/>
                  </a:lnTo>
                  <a:lnTo>
                    <a:pt x="832341" y="58508"/>
                  </a:lnTo>
                  <a:lnTo>
                    <a:pt x="788800" y="73564"/>
                  </a:lnTo>
                  <a:lnTo>
                    <a:pt x="746033" y="90220"/>
                  </a:lnTo>
                  <a:lnTo>
                    <a:pt x="704074" y="108441"/>
                  </a:lnTo>
                  <a:lnTo>
                    <a:pt x="662960" y="128190"/>
                  </a:lnTo>
                  <a:lnTo>
                    <a:pt x="622728" y="149432"/>
                  </a:lnTo>
                  <a:lnTo>
                    <a:pt x="583412" y="172131"/>
                  </a:lnTo>
                  <a:lnTo>
                    <a:pt x="545050" y="196251"/>
                  </a:lnTo>
                  <a:lnTo>
                    <a:pt x="507676" y="221755"/>
                  </a:lnTo>
                  <a:lnTo>
                    <a:pt x="471328" y="248608"/>
                  </a:lnTo>
                  <a:lnTo>
                    <a:pt x="436041" y="276774"/>
                  </a:lnTo>
                  <a:lnTo>
                    <a:pt x="401850" y="306217"/>
                  </a:lnTo>
                  <a:lnTo>
                    <a:pt x="368793" y="336900"/>
                  </a:lnTo>
                  <a:lnTo>
                    <a:pt x="336904" y="368789"/>
                  </a:lnTo>
                  <a:lnTo>
                    <a:pt x="306220" y="401846"/>
                  </a:lnTo>
                  <a:lnTo>
                    <a:pt x="276777" y="436036"/>
                  </a:lnTo>
                  <a:lnTo>
                    <a:pt x="248611" y="471323"/>
                  </a:lnTo>
                  <a:lnTo>
                    <a:pt x="221758" y="507672"/>
                  </a:lnTo>
                  <a:lnTo>
                    <a:pt x="196253" y="545045"/>
                  </a:lnTo>
                  <a:lnTo>
                    <a:pt x="172133" y="583407"/>
                  </a:lnTo>
                  <a:lnTo>
                    <a:pt x="149434" y="622723"/>
                  </a:lnTo>
                  <a:lnTo>
                    <a:pt x="128192" y="662955"/>
                  </a:lnTo>
                  <a:lnTo>
                    <a:pt x="108442" y="704069"/>
                  </a:lnTo>
                  <a:lnTo>
                    <a:pt x="90221" y="746028"/>
                  </a:lnTo>
                  <a:lnTo>
                    <a:pt x="73564" y="788796"/>
                  </a:lnTo>
                  <a:lnTo>
                    <a:pt x="58508" y="832337"/>
                  </a:lnTo>
                  <a:lnTo>
                    <a:pt x="45089" y="876616"/>
                  </a:lnTo>
                  <a:lnTo>
                    <a:pt x="33342" y="921596"/>
                  </a:lnTo>
                  <a:lnTo>
                    <a:pt x="23304" y="967241"/>
                  </a:lnTo>
                  <a:lnTo>
                    <a:pt x="15010" y="1013516"/>
                  </a:lnTo>
                  <a:lnTo>
                    <a:pt x="8496" y="1060384"/>
                  </a:lnTo>
                  <a:lnTo>
                    <a:pt x="3799" y="1107809"/>
                  </a:lnTo>
                  <a:lnTo>
                    <a:pt x="955" y="1155756"/>
                  </a:lnTo>
                  <a:lnTo>
                    <a:pt x="0" y="1204147"/>
                  </a:lnTo>
                  <a:lnTo>
                    <a:pt x="955" y="1252620"/>
                  </a:lnTo>
                  <a:lnTo>
                    <a:pt x="3799" y="1300567"/>
                  </a:lnTo>
                  <a:lnTo>
                    <a:pt x="8496" y="1347993"/>
                  </a:lnTo>
                  <a:lnTo>
                    <a:pt x="15010" y="1394861"/>
                  </a:lnTo>
                  <a:lnTo>
                    <a:pt x="23304" y="1441135"/>
                  </a:lnTo>
                  <a:lnTo>
                    <a:pt x="33342" y="1486781"/>
                  </a:lnTo>
                  <a:lnTo>
                    <a:pt x="45089" y="1531761"/>
                  </a:lnTo>
                  <a:lnTo>
                    <a:pt x="58508" y="1576040"/>
                  </a:lnTo>
                  <a:lnTo>
                    <a:pt x="73564" y="1619582"/>
                  </a:lnTo>
                  <a:lnTo>
                    <a:pt x="90221" y="1662350"/>
                  </a:lnTo>
                  <a:lnTo>
                    <a:pt x="108442" y="1704309"/>
                  </a:lnTo>
                  <a:lnTo>
                    <a:pt x="128192" y="1745423"/>
                  </a:lnTo>
                  <a:lnTo>
                    <a:pt x="149434" y="1785656"/>
                  </a:lnTo>
                  <a:lnTo>
                    <a:pt x="172133" y="1824972"/>
                  </a:lnTo>
                  <a:lnTo>
                    <a:pt x="196253" y="1863335"/>
                  </a:lnTo>
                  <a:lnTo>
                    <a:pt x="221758" y="1900709"/>
                  </a:lnTo>
                  <a:lnTo>
                    <a:pt x="248611" y="1937057"/>
                  </a:lnTo>
                  <a:lnTo>
                    <a:pt x="276777" y="1972345"/>
                  </a:lnTo>
                  <a:lnTo>
                    <a:pt x="306220" y="2006536"/>
                  </a:lnTo>
                  <a:lnTo>
                    <a:pt x="336904" y="2039594"/>
                  </a:lnTo>
                  <a:lnTo>
                    <a:pt x="368793" y="2071483"/>
                  </a:lnTo>
                  <a:lnTo>
                    <a:pt x="401850" y="2102167"/>
                  </a:lnTo>
                  <a:lnTo>
                    <a:pt x="436041" y="2131610"/>
                  </a:lnTo>
                  <a:lnTo>
                    <a:pt x="471328" y="2159776"/>
                  </a:lnTo>
                  <a:lnTo>
                    <a:pt x="507676" y="2186630"/>
                  </a:lnTo>
                  <a:lnTo>
                    <a:pt x="545050" y="2212134"/>
                  </a:lnTo>
                  <a:lnTo>
                    <a:pt x="583412" y="2236254"/>
                  </a:lnTo>
                  <a:lnTo>
                    <a:pt x="622728" y="2258953"/>
                  </a:lnTo>
                  <a:lnTo>
                    <a:pt x="662960" y="2280196"/>
                  </a:lnTo>
                  <a:lnTo>
                    <a:pt x="704074" y="2299946"/>
                  </a:lnTo>
                  <a:lnTo>
                    <a:pt x="746033" y="2318167"/>
                  </a:lnTo>
                  <a:lnTo>
                    <a:pt x="788800" y="2334824"/>
                  </a:lnTo>
                  <a:lnTo>
                    <a:pt x="832341" y="2349880"/>
                  </a:lnTo>
                  <a:lnTo>
                    <a:pt x="876620" y="2363299"/>
                  </a:lnTo>
                  <a:lnTo>
                    <a:pt x="921599" y="2375046"/>
                  </a:lnTo>
                  <a:lnTo>
                    <a:pt x="967244" y="2385084"/>
                  </a:lnTo>
                  <a:lnTo>
                    <a:pt x="1013518" y="2393378"/>
                  </a:lnTo>
                  <a:lnTo>
                    <a:pt x="1060385" y="2399892"/>
                  </a:lnTo>
                  <a:lnTo>
                    <a:pt x="1107810" y="2404589"/>
                  </a:lnTo>
                  <a:lnTo>
                    <a:pt x="1155756" y="2407433"/>
                  </a:lnTo>
                  <a:lnTo>
                    <a:pt x="1204178" y="2408389"/>
                  </a:lnTo>
                  <a:lnTo>
                    <a:pt x="1252620" y="2407433"/>
                  </a:lnTo>
                  <a:lnTo>
                    <a:pt x="1300566" y="2404589"/>
                  </a:lnTo>
                  <a:lnTo>
                    <a:pt x="1347992" y="2399892"/>
                  </a:lnTo>
                  <a:lnTo>
                    <a:pt x="1394860" y="2393378"/>
                  </a:lnTo>
                  <a:lnTo>
                    <a:pt x="1441135" y="2385084"/>
                  </a:lnTo>
                  <a:lnTo>
                    <a:pt x="1486780" y="2375046"/>
                  </a:lnTo>
                  <a:lnTo>
                    <a:pt x="1531760" y="2363299"/>
                  </a:lnTo>
                  <a:lnTo>
                    <a:pt x="1576039" y="2349880"/>
                  </a:lnTo>
                  <a:lnTo>
                    <a:pt x="1619581" y="2334824"/>
                  </a:lnTo>
                  <a:lnTo>
                    <a:pt x="1662349" y="2318167"/>
                  </a:lnTo>
                  <a:lnTo>
                    <a:pt x="1704308" y="2299946"/>
                  </a:lnTo>
                  <a:lnTo>
                    <a:pt x="1745423" y="2280196"/>
                  </a:lnTo>
                  <a:lnTo>
                    <a:pt x="1785655" y="2258953"/>
                  </a:lnTo>
                  <a:lnTo>
                    <a:pt x="1824971" y="2236254"/>
                  </a:lnTo>
                  <a:lnTo>
                    <a:pt x="1863334" y="2212134"/>
                  </a:lnTo>
                  <a:lnTo>
                    <a:pt x="1900708" y="2186630"/>
                  </a:lnTo>
                  <a:lnTo>
                    <a:pt x="1937057" y="2159776"/>
                  </a:lnTo>
                  <a:lnTo>
                    <a:pt x="1972344" y="2131610"/>
                  </a:lnTo>
                  <a:lnTo>
                    <a:pt x="2006535" y="2102167"/>
                  </a:lnTo>
                  <a:lnTo>
                    <a:pt x="2039593" y="2071483"/>
                  </a:lnTo>
                  <a:lnTo>
                    <a:pt x="2071482" y="2039594"/>
                  </a:lnTo>
                  <a:lnTo>
                    <a:pt x="2102166" y="2006536"/>
                  </a:lnTo>
                  <a:lnTo>
                    <a:pt x="2131609" y="1972345"/>
                  </a:lnTo>
                  <a:lnTo>
                    <a:pt x="2159775" y="1937057"/>
                  </a:lnTo>
                  <a:lnTo>
                    <a:pt x="2186629" y="1900709"/>
                  </a:lnTo>
                  <a:lnTo>
                    <a:pt x="2212133" y="1863335"/>
                  </a:lnTo>
                  <a:lnTo>
                    <a:pt x="2236253" y="1824972"/>
                  </a:lnTo>
                  <a:lnTo>
                    <a:pt x="2258953" y="1785656"/>
                  </a:lnTo>
                  <a:lnTo>
                    <a:pt x="2280195" y="1745423"/>
                  </a:lnTo>
                  <a:lnTo>
                    <a:pt x="2299945" y="1704309"/>
                  </a:lnTo>
                  <a:lnTo>
                    <a:pt x="2318166" y="1662350"/>
                  </a:lnTo>
                  <a:lnTo>
                    <a:pt x="2334823" y="1619582"/>
                  </a:lnTo>
                  <a:lnTo>
                    <a:pt x="2349879" y="1576040"/>
                  </a:lnTo>
                  <a:lnTo>
                    <a:pt x="2363298" y="1531761"/>
                  </a:lnTo>
                  <a:lnTo>
                    <a:pt x="2375045" y="1486781"/>
                  </a:lnTo>
                  <a:lnTo>
                    <a:pt x="2385083" y="1441135"/>
                  </a:lnTo>
                  <a:lnTo>
                    <a:pt x="2393377" y="1394861"/>
                  </a:lnTo>
                  <a:lnTo>
                    <a:pt x="2399891" y="1347993"/>
                  </a:lnTo>
                  <a:lnTo>
                    <a:pt x="2404588" y="1300567"/>
                  </a:lnTo>
                  <a:lnTo>
                    <a:pt x="2407432" y="1252620"/>
                  </a:lnTo>
                  <a:lnTo>
                    <a:pt x="2408388" y="1204229"/>
                  </a:lnTo>
                  <a:lnTo>
                    <a:pt x="2407432" y="1155756"/>
                  </a:lnTo>
                  <a:lnTo>
                    <a:pt x="2404588" y="1107809"/>
                  </a:lnTo>
                  <a:lnTo>
                    <a:pt x="2399891" y="1060384"/>
                  </a:lnTo>
                  <a:lnTo>
                    <a:pt x="2393377" y="1013516"/>
                  </a:lnTo>
                  <a:lnTo>
                    <a:pt x="2385083" y="967241"/>
                  </a:lnTo>
                  <a:lnTo>
                    <a:pt x="2375045" y="921596"/>
                  </a:lnTo>
                  <a:lnTo>
                    <a:pt x="2363298" y="876616"/>
                  </a:lnTo>
                  <a:lnTo>
                    <a:pt x="2349879" y="832337"/>
                  </a:lnTo>
                  <a:lnTo>
                    <a:pt x="2334823" y="788796"/>
                  </a:lnTo>
                  <a:lnTo>
                    <a:pt x="2318166" y="746028"/>
                  </a:lnTo>
                  <a:lnTo>
                    <a:pt x="2299945" y="704069"/>
                  </a:lnTo>
                  <a:lnTo>
                    <a:pt x="2280195" y="662955"/>
                  </a:lnTo>
                  <a:lnTo>
                    <a:pt x="2258953" y="622723"/>
                  </a:lnTo>
                  <a:lnTo>
                    <a:pt x="2236253" y="583407"/>
                  </a:lnTo>
                  <a:lnTo>
                    <a:pt x="2212133" y="545045"/>
                  </a:lnTo>
                  <a:lnTo>
                    <a:pt x="2186629" y="507672"/>
                  </a:lnTo>
                  <a:lnTo>
                    <a:pt x="2159775" y="471323"/>
                  </a:lnTo>
                  <a:lnTo>
                    <a:pt x="2131609" y="436036"/>
                  </a:lnTo>
                  <a:lnTo>
                    <a:pt x="2102166" y="401846"/>
                  </a:lnTo>
                  <a:lnTo>
                    <a:pt x="2071482" y="368789"/>
                  </a:lnTo>
                  <a:lnTo>
                    <a:pt x="2039593" y="336900"/>
                  </a:lnTo>
                  <a:lnTo>
                    <a:pt x="2006535" y="306217"/>
                  </a:lnTo>
                  <a:lnTo>
                    <a:pt x="1972344" y="276774"/>
                  </a:lnTo>
                  <a:lnTo>
                    <a:pt x="1937057" y="248608"/>
                  </a:lnTo>
                  <a:lnTo>
                    <a:pt x="1900708" y="221755"/>
                  </a:lnTo>
                  <a:lnTo>
                    <a:pt x="1863334" y="196251"/>
                  </a:lnTo>
                  <a:lnTo>
                    <a:pt x="1824971" y="172131"/>
                  </a:lnTo>
                  <a:lnTo>
                    <a:pt x="1785655" y="149432"/>
                  </a:lnTo>
                  <a:lnTo>
                    <a:pt x="1745423" y="128190"/>
                  </a:lnTo>
                  <a:lnTo>
                    <a:pt x="1704308" y="108441"/>
                  </a:lnTo>
                  <a:lnTo>
                    <a:pt x="1662349" y="90220"/>
                  </a:lnTo>
                  <a:lnTo>
                    <a:pt x="1619581" y="73564"/>
                  </a:lnTo>
                  <a:lnTo>
                    <a:pt x="1576039" y="58508"/>
                  </a:lnTo>
                  <a:lnTo>
                    <a:pt x="1531760" y="45089"/>
                  </a:lnTo>
                  <a:lnTo>
                    <a:pt x="1486780" y="33342"/>
                  </a:lnTo>
                  <a:lnTo>
                    <a:pt x="1441135" y="23304"/>
                  </a:lnTo>
                  <a:lnTo>
                    <a:pt x="1394860" y="15010"/>
                  </a:lnTo>
                  <a:lnTo>
                    <a:pt x="1347992" y="8497"/>
                  </a:lnTo>
                  <a:lnTo>
                    <a:pt x="1300566" y="3800"/>
                  </a:lnTo>
                  <a:lnTo>
                    <a:pt x="1252620" y="956"/>
                  </a:lnTo>
                  <a:close/>
                </a:path>
                <a:path w="2408554" h="2408554">
                  <a:moveTo>
                    <a:pt x="1204187" y="0"/>
                  </a:moveTo>
                  <a:lnTo>
                    <a:pt x="1155756" y="956"/>
                  </a:lnTo>
                  <a:lnTo>
                    <a:pt x="1252620" y="956"/>
                  </a:lnTo>
                  <a:lnTo>
                    <a:pt x="1204187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8702" y="5892876"/>
              <a:ext cx="2145042" cy="2145042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939904" y="2139048"/>
            <a:ext cx="2825115" cy="898525"/>
          </a:xfrm>
          <a:custGeom>
            <a:avLst/>
            <a:gdLst/>
            <a:ahLst/>
            <a:cxnLst/>
            <a:rect l="l" t="t" r="r" b="b"/>
            <a:pathLst>
              <a:path w="2825115" h="898525">
                <a:moveTo>
                  <a:pt x="2658297" y="0"/>
                </a:moveTo>
                <a:lnTo>
                  <a:pt x="166206" y="0"/>
                </a:lnTo>
                <a:lnTo>
                  <a:pt x="133628" y="3223"/>
                </a:lnTo>
                <a:lnTo>
                  <a:pt x="73995" y="27924"/>
                </a:lnTo>
                <a:lnTo>
                  <a:pt x="27923" y="73991"/>
                </a:lnTo>
                <a:lnTo>
                  <a:pt x="3222" y="133627"/>
                </a:lnTo>
                <a:lnTo>
                  <a:pt x="0" y="166204"/>
                </a:lnTo>
                <a:lnTo>
                  <a:pt x="0" y="732218"/>
                </a:lnTo>
                <a:lnTo>
                  <a:pt x="12650" y="795820"/>
                </a:lnTo>
                <a:lnTo>
                  <a:pt x="48681" y="849744"/>
                </a:lnTo>
                <a:lnTo>
                  <a:pt x="102601" y="885771"/>
                </a:lnTo>
                <a:lnTo>
                  <a:pt x="166206" y="898423"/>
                </a:lnTo>
                <a:lnTo>
                  <a:pt x="2658297" y="898423"/>
                </a:lnTo>
                <a:lnTo>
                  <a:pt x="2721899" y="885771"/>
                </a:lnTo>
                <a:lnTo>
                  <a:pt x="2775823" y="849744"/>
                </a:lnTo>
                <a:lnTo>
                  <a:pt x="2811850" y="795820"/>
                </a:lnTo>
                <a:lnTo>
                  <a:pt x="2824502" y="732218"/>
                </a:lnTo>
                <a:lnTo>
                  <a:pt x="2824502" y="166204"/>
                </a:lnTo>
                <a:lnTo>
                  <a:pt x="2811850" y="102598"/>
                </a:lnTo>
                <a:lnTo>
                  <a:pt x="2775823" y="48679"/>
                </a:lnTo>
                <a:lnTo>
                  <a:pt x="2721899" y="12652"/>
                </a:lnTo>
                <a:lnTo>
                  <a:pt x="2658297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ahoma"/>
                <a:cs typeface="Tahoma"/>
              </a:rPr>
              <a:t>Nosotros</a:t>
            </a:r>
          </a:p>
        </p:txBody>
      </p:sp>
      <p:sp>
        <p:nvSpPr>
          <p:cNvPr id="18" name="object 18" descr=""/>
          <p:cNvSpPr txBox="1"/>
          <p:nvPr/>
        </p:nvSpPr>
        <p:spPr>
          <a:xfrm>
            <a:off x="1016000" y="3444862"/>
            <a:ext cx="16256000" cy="8464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04"/>
              </a:spcBef>
            </a:pPr>
            <a:r>
              <a:rPr dirty="0" sz="2700" spc="250">
                <a:solidFill>
                  <a:srgbClr val="1F1C23"/>
                </a:solidFill>
                <a:latin typeface="Tahoma"/>
                <a:cs typeface="Tahoma"/>
              </a:rPr>
              <a:t>Somos</a:t>
            </a:r>
            <a:r>
              <a:rPr dirty="0" sz="2700" spc="4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10">
                <a:solidFill>
                  <a:srgbClr val="1F1C23"/>
                </a:solidFill>
                <a:latin typeface="Tahoma"/>
                <a:cs typeface="Tahoma"/>
              </a:rPr>
              <a:t>un</a:t>
            </a:r>
            <a:r>
              <a:rPr dirty="0" sz="2700" spc="4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35">
                <a:solidFill>
                  <a:srgbClr val="1F1C23"/>
                </a:solidFill>
                <a:latin typeface="Tahoma"/>
                <a:cs typeface="Tahoma"/>
              </a:rPr>
              <a:t>grupo</a:t>
            </a:r>
            <a:r>
              <a:rPr dirty="0" sz="2700" spc="4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90">
                <a:solidFill>
                  <a:srgbClr val="1F1C23"/>
                </a:solidFill>
                <a:latin typeface="Tahoma"/>
                <a:cs typeface="Tahoma"/>
              </a:rPr>
              <a:t>de</a:t>
            </a:r>
            <a:r>
              <a:rPr dirty="0" sz="2700" spc="43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195">
                <a:solidFill>
                  <a:srgbClr val="1F1C23"/>
                </a:solidFill>
                <a:latin typeface="Tahoma"/>
                <a:cs typeface="Tahoma"/>
              </a:rPr>
              <a:t>estudiantes</a:t>
            </a:r>
            <a:r>
              <a:rPr dirty="0" sz="2700" spc="4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90">
                <a:solidFill>
                  <a:srgbClr val="1F1C23"/>
                </a:solidFill>
                <a:latin typeface="Tahoma"/>
                <a:cs typeface="Tahoma"/>
              </a:rPr>
              <a:t>de</a:t>
            </a:r>
            <a:r>
              <a:rPr dirty="0" sz="2700" spc="4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180">
                <a:solidFill>
                  <a:srgbClr val="1F1C23"/>
                </a:solidFill>
                <a:latin typeface="Tahoma"/>
                <a:cs typeface="Tahoma"/>
              </a:rPr>
              <a:t>último</a:t>
            </a:r>
            <a:r>
              <a:rPr dirty="0" sz="2700" spc="4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90">
                <a:solidFill>
                  <a:srgbClr val="1F1C23"/>
                </a:solidFill>
                <a:latin typeface="Tahoma"/>
                <a:cs typeface="Tahoma"/>
              </a:rPr>
              <a:t>año</a:t>
            </a:r>
            <a:r>
              <a:rPr dirty="0" sz="2700" spc="43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90">
                <a:solidFill>
                  <a:srgbClr val="1F1C23"/>
                </a:solidFill>
                <a:latin typeface="Tahoma"/>
                <a:cs typeface="Tahoma"/>
              </a:rPr>
              <a:t>de</a:t>
            </a:r>
            <a:r>
              <a:rPr dirty="0" sz="2700" spc="4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20">
                <a:solidFill>
                  <a:srgbClr val="1F1C23"/>
                </a:solidFill>
                <a:latin typeface="Tahoma"/>
                <a:cs typeface="Tahoma"/>
              </a:rPr>
              <a:t>la</a:t>
            </a:r>
            <a:r>
              <a:rPr dirty="0" sz="2700" spc="4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15">
                <a:solidFill>
                  <a:srgbClr val="1F1C23"/>
                </a:solidFill>
                <a:latin typeface="Tahoma"/>
                <a:cs typeface="Tahoma"/>
              </a:rPr>
              <a:t>carrera</a:t>
            </a:r>
            <a:r>
              <a:rPr dirty="0" sz="2700" spc="43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90">
                <a:solidFill>
                  <a:srgbClr val="1F1C23"/>
                </a:solidFill>
                <a:latin typeface="Tahoma"/>
                <a:cs typeface="Tahoma"/>
              </a:rPr>
              <a:t>de</a:t>
            </a:r>
            <a:r>
              <a:rPr dirty="0" sz="2700" spc="4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140">
                <a:solidFill>
                  <a:srgbClr val="1F1C23"/>
                </a:solidFill>
                <a:latin typeface="Tahoma"/>
                <a:cs typeface="Tahoma"/>
              </a:rPr>
              <a:t>Ingeniería</a:t>
            </a:r>
            <a:r>
              <a:rPr dirty="0" sz="2700" spc="4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29">
                <a:solidFill>
                  <a:srgbClr val="1F1C23"/>
                </a:solidFill>
                <a:latin typeface="Tahoma"/>
                <a:cs typeface="Tahoma"/>
              </a:rPr>
              <a:t>en</a:t>
            </a:r>
            <a:r>
              <a:rPr dirty="0" sz="2700" spc="4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135">
                <a:solidFill>
                  <a:srgbClr val="1F1C23"/>
                </a:solidFill>
                <a:latin typeface="Tahoma"/>
                <a:cs typeface="Tahoma"/>
              </a:rPr>
              <a:t>Informática, </a:t>
            </a:r>
            <a:r>
              <a:rPr dirty="0" sz="2700" spc="265">
                <a:solidFill>
                  <a:srgbClr val="1F1C23"/>
                </a:solidFill>
                <a:latin typeface="Tahoma"/>
                <a:cs typeface="Tahoma"/>
              </a:rPr>
              <a:t>comprometidos</a:t>
            </a:r>
            <a:r>
              <a:rPr dirty="0" sz="2700" spc="-10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29">
                <a:solidFill>
                  <a:srgbClr val="1F1C23"/>
                </a:solidFill>
                <a:latin typeface="Tahoma"/>
                <a:cs typeface="Tahoma"/>
              </a:rPr>
              <a:t>en</a:t>
            </a:r>
            <a:r>
              <a:rPr dirty="0" sz="2700" spc="-10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180">
                <a:solidFill>
                  <a:srgbClr val="1F1C23"/>
                </a:solidFill>
                <a:latin typeface="Tahoma"/>
                <a:cs typeface="Tahoma"/>
              </a:rPr>
              <a:t>desarrollar</a:t>
            </a:r>
            <a:r>
              <a:rPr dirty="0" sz="2700" spc="-10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04">
                <a:solidFill>
                  <a:srgbClr val="1F1C23"/>
                </a:solidFill>
                <a:latin typeface="Tahoma"/>
                <a:cs typeface="Tahoma"/>
              </a:rPr>
              <a:t>soluciones</a:t>
            </a:r>
            <a:r>
              <a:rPr dirty="0" sz="2700" spc="-10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220">
                <a:solidFill>
                  <a:srgbClr val="1F1C23"/>
                </a:solidFill>
                <a:latin typeface="Tahoma"/>
                <a:cs typeface="Tahoma"/>
              </a:rPr>
              <a:t>innovadoras</a:t>
            </a:r>
            <a:r>
              <a:rPr dirty="0" sz="2700" spc="-10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170">
                <a:solidFill>
                  <a:srgbClr val="1F1C23"/>
                </a:solidFill>
                <a:latin typeface="Tahoma"/>
                <a:cs typeface="Tahoma"/>
              </a:rPr>
              <a:t>y</a:t>
            </a:r>
            <a:r>
              <a:rPr dirty="0" sz="2700" spc="-10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700" spc="145">
                <a:solidFill>
                  <a:srgbClr val="1F1C23"/>
                </a:solidFill>
                <a:latin typeface="Tahoma"/>
                <a:cs typeface="Tahoma"/>
              </a:rPr>
              <a:t>efectivas.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1577936" y="5081270"/>
            <a:ext cx="2523490" cy="495934"/>
          </a:xfrm>
          <a:custGeom>
            <a:avLst/>
            <a:gdLst/>
            <a:ahLst/>
            <a:cxnLst/>
            <a:rect l="l" t="t" r="r" b="b"/>
            <a:pathLst>
              <a:path w="2523490" h="495935">
                <a:moveTo>
                  <a:pt x="2431415" y="0"/>
                </a:moveTo>
                <a:lnTo>
                  <a:pt x="91744" y="0"/>
                </a:lnTo>
                <a:lnTo>
                  <a:pt x="56032" y="7209"/>
                </a:lnTo>
                <a:lnTo>
                  <a:pt x="26870" y="26870"/>
                </a:lnTo>
                <a:lnTo>
                  <a:pt x="7209" y="56032"/>
                </a:lnTo>
                <a:lnTo>
                  <a:pt x="0" y="91744"/>
                </a:lnTo>
                <a:lnTo>
                  <a:pt x="0" y="404190"/>
                </a:lnTo>
                <a:lnTo>
                  <a:pt x="7209" y="439903"/>
                </a:lnTo>
                <a:lnTo>
                  <a:pt x="26870" y="469064"/>
                </a:lnTo>
                <a:lnTo>
                  <a:pt x="56032" y="488725"/>
                </a:lnTo>
                <a:lnTo>
                  <a:pt x="91744" y="495935"/>
                </a:lnTo>
                <a:lnTo>
                  <a:pt x="2431415" y="495935"/>
                </a:lnTo>
                <a:lnTo>
                  <a:pt x="2467127" y="488725"/>
                </a:lnTo>
                <a:lnTo>
                  <a:pt x="2496289" y="469064"/>
                </a:lnTo>
                <a:lnTo>
                  <a:pt x="2515950" y="439903"/>
                </a:lnTo>
                <a:lnTo>
                  <a:pt x="2523159" y="404190"/>
                </a:lnTo>
                <a:lnTo>
                  <a:pt x="2523159" y="91744"/>
                </a:lnTo>
                <a:lnTo>
                  <a:pt x="2515950" y="56032"/>
                </a:lnTo>
                <a:lnTo>
                  <a:pt x="2496289" y="26870"/>
                </a:lnTo>
                <a:lnTo>
                  <a:pt x="2467127" y="7209"/>
                </a:lnTo>
                <a:lnTo>
                  <a:pt x="2431415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613496" y="5108606"/>
            <a:ext cx="245237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FFFFFF"/>
                </a:solidFill>
                <a:latin typeface="Tahoma"/>
                <a:cs typeface="Tahoma"/>
              </a:rPr>
              <a:t>Gofizalo</a:t>
            </a:r>
            <a:r>
              <a:rPr dirty="0" sz="2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20" b="1">
                <a:solidFill>
                  <a:srgbClr val="FFFFFF"/>
                </a:solidFill>
                <a:latin typeface="Tahoma"/>
                <a:cs typeface="Tahoma"/>
              </a:rPr>
              <a:t>Opazo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897773" y="8331975"/>
            <a:ext cx="19177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0" b="1">
                <a:solidFill>
                  <a:srgbClr val="1F1C23"/>
                </a:solidFill>
                <a:latin typeface="Tahoma"/>
                <a:cs typeface="Tahoma"/>
              </a:rPr>
              <a:t>Scrum</a:t>
            </a:r>
            <a:r>
              <a:rPr dirty="0" sz="2100" spc="-105" b="1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100" spc="-10" b="1">
                <a:solidFill>
                  <a:srgbClr val="1F1C23"/>
                </a:solidFill>
                <a:latin typeface="Tahoma"/>
                <a:cs typeface="Tahoma"/>
              </a:rPr>
              <a:t>Master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701627" y="5081270"/>
            <a:ext cx="2523490" cy="495934"/>
          </a:xfrm>
          <a:custGeom>
            <a:avLst/>
            <a:gdLst/>
            <a:ahLst/>
            <a:cxnLst/>
            <a:rect l="l" t="t" r="r" b="b"/>
            <a:pathLst>
              <a:path w="2523490" h="495935">
                <a:moveTo>
                  <a:pt x="2431122" y="0"/>
                </a:moveTo>
                <a:lnTo>
                  <a:pt x="91744" y="0"/>
                </a:lnTo>
                <a:lnTo>
                  <a:pt x="56037" y="7209"/>
                </a:lnTo>
                <a:lnTo>
                  <a:pt x="26874" y="26870"/>
                </a:lnTo>
                <a:lnTo>
                  <a:pt x="7211" y="56032"/>
                </a:lnTo>
                <a:lnTo>
                  <a:pt x="0" y="91744"/>
                </a:lnTo>
                <a:lnTo>
                  <a:pt x="0" y="404190"/>
                </a:lnTo>
                <a:lnTo>
                  <a:pt x="7211" y="439903"/>
                </a:lnTo>
                <a:lnTo>
                  <a:pt x="26874" y="469064"/>
                </a:lnTo>
                <a:lnTo>
                  <a:pt x="56037" y="488725"/>
                </a:lnTo>
                <a:lnTo>
                  <a:pt x="91744" y="495935"/>
                </a:lnTo>
                <a:lnTo>
                  <a:pt x="2431122" y="495935"/>
                </a:lnTo>
                <a:lnTo>
                  <a:pt x="2466835" y="488725"/>
                </a:lnTo>
                <a:lnTo>
                  <a:pt x="2495997" y="469064"/>
                </a:lnTo>
                <a:lnTo>
                  <a:pt x="2515658" y="439903"/>
                </a:lnTo>
                <a:lnTo>
                  <a:pt x="2522867" y="404190"/>
                </a:lnTo>
                <a:lnTo>
                  <a:pt x="2522867" y="91744"/>
                </a:lnTo>
                <a:lnTo>
                  <a:pt x="2515658" y="56032"/>
                </a:lnTo>
                <a:lnTo>
                  <a:pt x="2495997" y="26870"/>
                </a:lnTo>
                <a:lnTo>
                  <a:pt x="2466835" y="7209"/>
                </a:lnTo>
                <a:lnTo>
                  <a:pt x="2431122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5737187" y="5108606"/>
            <a:ext cx="24517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FFFFFF"/>
                </a:solidFill>
                <a:latin typeface="Tahoma"/>
                <a:cs typeface="Tahoma"/>
              </a:rPr>
              <a:t>Sebastiafi</a:t>
            </a:r>
            <a:r>
              <a:rPr dirty="0" sz="2500" spc="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20" b="1">
                <a:solidFill>
                  <a:srgbClr val="FFFFFF"/>
                </a:solidFill>
                <a:latin typeface="Tahoma"/>
                <a:cs typeface="Tahoma"/>
              </a:rPr>
              <a:t>Soto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9758375" y="5081270"/>
            <a:ext cx="2735580" cy="495934"/>
          </a:xfrm>
          <a:custGeom>
            <a:avLst/>
            <a:gdLst/>
            <a:ahLst/>
            <a:cxnLst/>
            <a:rect l="l" t="t" r="r" b="b"/>
            <a:pathLst>
              <a:path w="2735579" h="495935">
                <a:moveTo>
                  <a:pt x="2643797" y="0"/>
                </a:moveTo>
                <a:lnTo>
                  <a:pt x="91757" y="0"/>
                </a:lnTo>
                <a:lnTo>
                  <a:pt x="56042" y="7209"/>
                </a:lnTo>
                <a:lnTo>
                  <a:pt x="26876" y="26870"/>
                </a:lnTo>
                <a:lnTo>
                  <a:pt x="7211" y="56032"/>
                </a:lnTo>
                <a:lnTo>
                  <a:pt x="0" y="91744"/>
                </a:lnTo>
                <a:lnTo>
                  <a:pt x="0" y="404190"/>
                </a:lnTo>
                <a:lnTo>
                  <a:pt x="7211" y="439903"/>
                </a:lnTo>
                <a:lnTo>
                  <a:pt x="26876" y="469064"/>
                </a:lnTo>
                <a:lnTo>
                  <a:pt x="56042" y="488725"/>
                </a:lnTo>
                <a:lnTo>
                  <a:pt x="91757" y="495935"/>
                </a:lnTo>
                <a:lnTo>
                  <a:pt x="2643797" y="495935"/>
                </a:lnTo>
                <a:lnTo>
                  <a:pt x="2679509" y="488725"/>
                </a:lnTo>
                <a:lnTo>
                  <a:pt x="2708671" y="469064"/>
                </a:lnTo>
                <a:lnTo>
                  <a:pt x="2728332" y="439903"/>
                </a:lnTo>
                <a:lnTo>
                  <a:pt x="2735541" y="404190"/>
                </a:lnTo>
                <a:lnTo>
                  <a:pt x="2735541" y="91744"/>
                </a:lnTo>
                <a:lnTo>
                  <a:pt x="2728332" y="56032"/>
                </a:lnTo>
                <a:lnTo>
                  <a:pt x="2708671" y="26870"/>
                </a:lnTo>
                <a:lnTo>
                  <a:pt x="2679509" y="7209"/>
                </a:lnTo>
                <a:lnTo>
                  <a:pt x="2643797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9793935" y="5108606"/>
            <a:ext cx="26644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FFFFFF"/>
                </a:solidFill>
                <a:latin typeface="Tahoma"/>
                <a:cs typeface="Tahoma"/>
              </a:rPr>
              <a:t>Freddy</a:t>
            </a:r>
            <a:r>
              <a:rPr dirty="0" sz="250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 b="1">
                <a:solidFill>
                  <a:srgbClr val="FFFFFF"/>
                </a:solidFill>
                <a:latin typeface="Tahoma"/>
                <a:cs typeface="Tahoma"/>
              </a:rPr>
              <a:t>Mofitaño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3815314" y="5064429"/>
            <a:ext cx="2372360" cy="495934"/>
          </a:xfrm>
          <a:custGeom>
            <a:avLst/>
            <a:gdLst/>
            <a:ahLst/>
            <a:cxnLst/>
            <a:rect l="l" t="t" r="r" b="b"/>
            <a:pathLst>
              <a:path w="2372359" h="495935">
                <a:moveTo>
                  <a:pt x="2280158" y="0"/>
                </a:moveTo>
                <a:lnTo>
                  <a:pt x="91821" y="0"/>
                </a:lnTo>
                <a:lnTo>
                  <a:pt x="56096" y="7209"/>
                </a:lnTo>
                <a:lnTo>
                  <a:pt x="26908" y="26870"/>
                </a:lnTo>
                <a:lnTo>
                  <a:pt x="7221" y="56032"/>
                </a:lnTo>
                <a:lnTo>
                  <a:pt x="0" y="91744"/>
                </a:lnTo>
                <a:lnTo>
                  <a:pt x="0" y="404190"/>
                </a:lnTo>
                <a:lnTo>
                  <a:pt x="7221" y="439897"/>
                </a:lnTo>
                <a:lnTo>
                  <a:pt x="26908" y="469060"/>
                </a:lnTo>
                <a:lnTo>
                  <a:pt x="56096" y="488723"/>
                </a:lnTo>
                <a:lnTo>
                  <a:pt x="91821" y="495935"/>
                </a:lnTo>
                <a:lnTo>
                  <a:pt x="2280158" y="495935"/>
                </a:lnTo>
                <a:lnTo>
                  <a:pt x="2315862" y="488723"/>
                </a:lnTo>
                <a:lnTo>
                  <a:pt x="2345007" y="469060"/>
                </a:lnTo>
                <a:lnTo>
                  <a:pt x="2364650" y="439897"/>
                </a:lnTo>
                <a:lnTo>
                  <a:pt x="2371852" y="404190"/>
                </a:lnTo>
                <a:lnTo>
                  <a:pt x="2371852" y="91744"/>
                </a:lnTo>
                <a:lnTo>
                  <a:pt x="2364650" y="56032"/>
                </a:lnTo>
                <a:lnTo>
                  <a:pt x="2345007" y="26870"/>
                </a:lnTo>
                <a:lnTo>
                  <a:pt x="2315862" y="7209"/>
                </a:lnTo>
                <a:lnTo>
                  <a:pt x="2280158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3850873" y="5091766"/>
            <a:ext cx="230060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Jorge</a:t>
            </a:r>
            <a:r>
              <a:rPr dirty="0" sz="250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Zamora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146101" y="8331975"/>
            <a:ext cx="188087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solidFill>
                  <a:srgbClr val="1F1C23"/>
                </a:solidFill>
                <a:latin typeface="Tahoma"/>
                <a:cs typeface="Tahoma"/>
              </a:rPr>
              <a:t>Desarrollador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345991" y="8331975"/>
            <a:ext cx="188087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solidFill>
                  <a:srgbClr val="1F1C23"/>
                </a:solidFill>
                <a:latin typeface="Tahoma"/>
                <a:cs typeface="Tahoma"/>
              </a:rPr>
              <a:t>Desarrollador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4591030" y="8331975"/>
            <a:ext cx="107696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solidFill>
                  <a:srgbClr val="1F1C23"/>
                </a:solidFill>
                <a:latin typeface="Tahoma"/>
                <a:cs typeface="Tahoma"/>
              </a:rPr>
              <a:t>DevOps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789" y="532195"/>
            <a:ext cx="852107" cy="672473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2337346" y="458558"/>
            <a:ext cx="0" cy="994410"/>
          </a:xfrm>
          <a:custGeom>
            <a:avLst/>
            <a:gdLst/>
            <a:ahLst/>
            <a:cxnLst/>
            <a:rect l="l" t="t" r="r" b="b"/>
            <a:pathLst>
              <a:path w="0" h="994410">
                <a:moveTo>
                  <a:pt x="0" y="994359"/>
                </a:moveTo>
                <a:lnTo>
                  <a:pt x="0" y="0"/>
                </a:lnTo>
              </a:path>
            </a:pathLst>
          </a:custGeom>
          <a:ln w="381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3" name="object 3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54693" y="724001"/>
            <a:ext cx="1533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878847" y="0"/>
            <a:ext cx="9409430" cy="10287000"/>
            <a:chOff x="8878847" y="0"/>
            <a:chExt cx="940943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9286" y="0"/>
              <a:ext cx="78486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878847" y="0"/>
              <a:ext cx="3247390" cy="2740025"/>
            </a:xfrm>
            <a:custGeom>
              <a:avLst/>
              <a:gdLst/>
              <a:ahLst/>
              <a:cxnLst/>
              <a:rect l="l" t="t" r="r" b="b"/>
              <a:pathLst>
                <a:path w="3247390" h="2740025">
                  <a:moveTo>
                    <a:pt x="3246972" y="0"/>
                  </a:moveTo>
                  <a:lnTo>
                    <a:pt x="0" y="0"/>
                  </a:lnTo>
                  <a:lnTo>
                    <a:pt x="1623480" y="2739503"/>
                  </a:lnTo>
                  <a:lnTo>
                    <a:pt x="3246972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887578" y="4440128"/>
              <a:ext cx="3400425" cy="5847080"/>
            </a:xfrm>
            <a:custGeom>
              <a:avLst/>
              <a:gdLst/>
              <a:ahLst/>
              <a:cxnLst/>
              <a:rect l="l" t="t" r="r" b="b"/>
              <a:pathLst>
                <a:path w="3400425" h="5847080">
                  <a:moveTo>
                    <a:pt x="3400420" y="0"/>
                  </a:moveTo>
                  <a:lnTo>
                    <a:pt x="0" y="5846871"/>
                  </a:lnTo>
                  <a:lnTo>
                    <a:pt x="449203" y="5846871"/>
                  </a:lnTo>
                  <a:lnTo>
                    <a:pt x="3400420" y="772531"/>
                  </a:lnTo>
                  <a:lnTo>
                    <a:pt x="3400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143719" y="6429840"/>
              <a:ext cx="2144395" cy="3857625"/>
            </a:xfrm>
            <a:custGeom>
              <a:avLst/>
              <a:gdLst/>
              <a:ahLst/>
              <a:cxnLst/>
              <a:rect l="l" t="t" r="r" b="b"/>
              <a:pathLst>
                <a:path w="2144394" h="3857625">
                  <a:moveTo>
                    <a:pt x="2144279" y="0"/>
                  </a:moveTo>
                  <a:lnTo>
                    <a:pt x="0" y="3857158"/>
                  </a:lnTo>
                  <a:lnTo>
                    <a:pt x="2144279" y="3857158"/>
                  </a:lnTo>
                  <a:lnTo>
                    <a:pt x="2144279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789" y="532195"/>
            <a:ext cx="852107" cy="672473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2337346" y="458558"/>
            <a:ext cx="0" cy="994410"/>
          </a:xfrm>
          <a:custGeom>
            <a:avLst/>
            <a:gdLst/>
            <a:ahLst/>
            <a:cxnLst/>
            <a:rect l="l" t="t" r="r" b="b"/>
            <a:pathLst>
              <a:path w="0" h="994410">
                <a:moveTo>
                  <a:pt x="0" y="994359"/>
                </a:moveTo>
                <a:lnTo>
                  <a:pt x="0" y="0"/>
                </a:lnTo>
              </a:path>
            </a:pathLst>
          </a:custGeom>
          <a:ln w="381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4693" y="724001"/>
            <a:ext cx="1533524" cy="46672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939904" y="2089772"/>
            <a:ext cx="6713220" cy="898525"/>
          </a:xfrm>
          <a:custGeom>
            <a:avLst/>
            <a:gdLst/>
            <a:ahLst/>
            <a:cxnLst/>
            <a:rect l="l" t="t" r="r" b="b"/>
            <a:pathLst>
              <a:path w="6713220" h="898525">
                <a:moveTo>
                  <a:pt x="6546428" y="0"/>
                </a:moveTo>
                <a:lnTo>
                  <a:pt x="166206" y="0"/>
                </a:lnTo>
                <a:lnTo>
                  <a:pt x="133628" y="3221"/>
                </a:lnTo>
                <a:lnTo>
                  <a:pt x="73995" y="27919"/>
                </a:lnTo>
                <a:lnTo>
                  <a:pt x="27923" y="73991"/>
                </a:lnTo>
                <a:lnTo>
                  <a:pt x="3222" y="133627"/>
                </a:lnTo>
                <a:lnTo>
                  <a:pt x="0" y="166204"/>
                </a:lnTo>
                <a:lnTo>
                  <a:pt x="0" y="732205"/>
                </a:lnTo>
                <a:lnTo>
                  <a:pt x="12650" y="795812"/>
                </a:lnTo>
                <a:lnTo>
                  <a:pt x="48681" y="849731"/>
                </a:lnTo>
                <a:lnTo>
                  <a:pt x="102601" y="885769"/>
                </a:lnTo>
                <a:lnTo>
                  <a:pt x="166206" y="898423"/>
                </a:lnTo>
                <a:lnTo>
                  <a:pt x="6546428" y="898423"/>
                </a:lnTo>
                <a:lnTo>
                  <a:pt x="6610034" y="885769"/>
                </a:lnTo>
                <a:lnTo>
                  <a:pt x="6663954" y="849731"/>
                </a:lnTo>
                <a:lnTo>
                  <a:pt x="6699985" y="795812"/>
                </a:lnTo>
                <a:lnTo>
                  <a:pt x="6712633" y="732205"/>
                </a:lnTo>
                <a:lnTo>
                  <a:pt x="6712633" y="166204"/>
                </a:lnTo>
                <a:lnTo>
                  <a:pt x="6699985" y="102598"/>
                </a:lnTo>
                <a:lnTo>
                  <a:pt x="6663954" y="48679"/>
                </a:lnTo>
                <a:lnTo>
                  <a:pt x="6610034" y="12647"/>
                </a:lnTo>
                <a:lnTo>
                  <a:pt x="6546428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2137378"/>
            <a:ext cx="6560820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40"/>
              <a:t>Cofitexto</a:t>
            </a:r>
            <a:r>
              <a:rPr dirty="0" spc="-185"/>
              <a:t> </a:t>
            </a:r>
            <a:r>
              <a:rPr dirty="0" spc="175"/>
              <a:t>del</a:t>
            </a:r>
            <a:r>
              <a:rPr dirty="0" spc="-170"/>
              <a:t> </a:t>
            </a:r>
            <a:r>
              <a:rPr dirty="0" spc="95"/>
              <a:t>Proyecto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666065" y="3320478"/>
            <a:ext cx="7832090" cy="4123054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just" marL="12700" marR="5080">
              <a:lnSpc>
                <a:spcPts val="3220"/>
              </a:lnSpc>
              <a:spcBef>
                <a:spcPts val="225"/>
              </a:spcBef>
            </a:pPr>
            <a:r>
              <a:rPr dirty="0" sz="2700">
                <a:latin typeface="Tahoma"/>
                <a:cs typeface="Tahoma"/>
              </a:rPr>
              <a:t>El</a:t>
            </a:r>
            <a:r>
              <a:rPr dirty="0" sz="2700" spc="220">
                <a:latin typeface="Tahoma"/>
                <a:cs typeface="Tahoma"/>
              </a:rPr>
              <a:t>  </a:t>
            </a:r>
            <a:r>
              <a:rPr dirty="0" sz="2700" spc="215">
                <a:latin typeface="Tahoma"/>
                <a:cs typeface="Tahoma"/>
              </a:rPr>
              <a:t>proyecto</a:t>
            </a:r>
            <a:r>
              <a:rPr dirty="0" sz="2700" spc="220">
                <a:latin typeface="Tahoma"/>
                <a:cs typeface="Tahoma"/>
              </a:rPr>
              <a:t>  </a:t>
            </a:r>
            <a:r>
              <a:rPr dirty="0" sz="2700" spc="210">
                <a:solidFill>
                  <a:srgbClr val="F28604"/>
                </a:solidFill>
                <a:latin typeface="Tahoma"/>
                <a:cs typeface="Tahoma"/>
              </a:rPr>
              <a:t>Sistema</a:t>
            </a:r>
            <a:r>
              <a:rPr dirty="0" sz="2700" spc="220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700" spc="290">
                <a:solidFill>
                  <a:srgbClr val="F28604"/>
                </a:solidFill>
                <a:latin typeface="Tahoma"/>
                <a:cs typeface="Tahoma"/>
              </a:rPr>
              <a:t>de</a:t>
            </a:r>
            <a:r>
              <a:rPr dirty="0" sz="2700" spc="225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700" spc="190">
                <a:solidFill>
                  <a:srgbClr val="F28604"/>
                </a:solidFill>
                <a:latin typeface="Tahoma"/>
                <a:cs typeface="Tahoma"/>
              </a:rPr>
              <a:t>Gestión</a:t>
            </a:r>
            <a:r>
              <a:rPr dirty="0" sz="2700" spc="220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700" spc="160">
                <a:solidFill>
                  <a:srgbClr val="F28604"/>
                </a:solidFill>
                <a:latin typeface="Tahoma"/>
                <a:cs typeface="Tahoma"/>
              </a:rPr>
              <a:t>Logística </a:t>
            </a:r>
            <a:r>
              <a:rPr dirty="0" sz="2700" spc="290">
                <a:solidFill>
                  <a:srgbClr val="F28604"/>
                </a:solidFill>
                <a:latin typeface="Tahoma"/>
                <a:cs typeface="Tahoma"/>
              </a:rPr>
              <a:t>para</a:t>
            </a:r>
            <a:r>
              <a:rPr dirty="0" sz="2700" spc="170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700" spc="240">
                <a:solidFill>
                  <a:srgbClr val="F28604"/>
                </a:solidFill>
                <a:latin typeface="Tahoma"/>
                <a:cs typeface="Tahoma"/>
              </a:rPr>
              <a:t>colaboradores</a:t>
            </a:r>
            <a:r>
              <a:rPr dirty="0" sz="2700" spc="170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700" spc="229">
                <a:solidFill>
                  <a:srgbClr val="F28604"/>
                </a:solidFill>
                <a:latin typeface="Tahoma"/>
                <a:cs typeface="Tahoma"/>
              </a:rPr>
              <a:t>en</a:t>
            </a:r>
            <a:r>
              <a:rPr dirty="0" sz="2700" spc="170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700" spc="235">
                <a:solidFill>
                  <a:srgbClr val="F28604"/>
                </a:solidFill>
                <a:latin typeface="Tahoma"/>
                <a:cs typeface="Tahoma"/>
              </a:rPr>
              <a:t>Faenas</a:t>
            </a:r>
            <a:r>
              <a:rPr dirty="0" sz="2700" spc="170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700" spc="290">
                <a:latin typeface="Tahoma"/>
                <a:cs typeface="Tahoma"/>
              </a:rPr>
              <a:t>para</a:t>
            </a:r>
            <a:r>
              <a:rPr dirty="0" sz="2700" spc="170">
                <a:latin typeface="Tahoma"/>
                <a:cs typeface="Tahoma"/>
              </a:rPr>
              <a:t>  </a:t>
            </a:r>
            <a:r>
              <a:rPr dirty="0" sz="2700" spc="90">
                <a:latin typeface="Tahoma"/>
                <a:cs typeface="Tahoma"/>
              </a:rPr>
              <a:t>RyQ </a:t>
            </a:r>
            <a:r>
              <a:rPr dirty="0" sz="2700" spc="140">
                <a:latin typeface="Tahoma"/>
                <a:cs typeface="Tahoma"/>
              </a:rPr>
              <a:t>Ingeniería</a:t>
            </a:r>
            <a:r>
              <a:rPr dirty="0" sz="2700" spc="140">
                <a:latin typeface="Tahoma"/>
                <a:cs typeface="Tahoma"/>
              </a:rPr>
              <a:t>  </a:t>
            </a:r>
            <a:r>
              <a:rPr dirty="0" sz="2700" spc="300">
                <a:latin typeface="Tahoma"/>
                <a:cs typeface="Tahoma"/>
              </a:rPr>
              <a:t>busca</a:t>
            </a:r>
            <a:r>
              <a:rPr dirty="0" sz="2700" spc="145">
                <a:latin typeface="Tahoma"/>
                <a:cs typeface="Tahoma"/>
              </a:rPr>
              <a:t>  </a:t>
            </a:r>
            <a:r>
              <a:rPr dirty="0" sz="2700" spc="190">
                <a:latin typeface="Tahoma"/>
                <a:cs typeface="Tahoma"/>
              </a:rPr>
              <a:t>optimizar</a:t>
            </a:r>
            <a:r>
              <a:rPr dirty="0" sz="2700" spc="140">
                <a:latin typeface="Tahoma"/>
                <a:cs typeface="Tahoma"/>
              </a:rPr>
              <a:t>  el</a:t>
            </a:r>
            <a:r>
              <a:rPr dirty="0" sz="2700" spc="145">
                <a:latin typeface="Tahoma"/>
                <a:cs typeface="Tahoma"/>
              </a:rPr>
              <a:t>  </a:t>
            </a:r>
            <a:r>
              <a:rPr dirty="0" sz="2700" spc="210">
                <a:latin typeface="Tahoma"/>
                <a:cs typeface="Tahoma"/>
              </a:rPr>
              <a:t>traslado</a:t>
            </a:r>
            <a:r>
              <a:rPr dirty="0" sz="2700" spc="145">
                <a:latin typeface="Tahoma"/>
                <a:cs typeface="Tahoma"/>
              </a:rPr>
              <a:t>  </a:t>
            </a:r>
            <a:r>
              <a:rPr dirty="0" sz="2700" spc="265">
                <a:latin typeface="Tahoma"/>
                <a:cs typeface="Tahoma"/>
              </a:rPr>
              <a:t>de </a:t>
            </a:r>
            <a:r>
              <a:rPr dirty="0" sz="2700" spc="210">
                <a:latin typeface="Tahoma"/>
                <a:cs typeface="Tahoma"/>
              </a:rPr>
              <a:t>trabajadores</a:t>
            </a:r>
            <a:r>
              <a:rPr dirty="0" sz="2700" spc="355">
                <a:latin typeface="Tahoma"/>
                <a:cs typeface="Tahoma"/>
              </a:rPr>
              <a:t>  </a:t>
            </a:r>
            <a:r>
              <a:rPr dirty="0" sz="2700" spc="285">
                <a:latin typeface="Tahoma"/>
                <a:cs typeface="Tahoma"/>
              </a:rPr>
              <a:t>hacia</a:t>
            </a:r>
            <a:r>
              <a:rPr dirty="0" sz="2700" spc="360">
                <a:latin typeface="Tahoma"/>
                <a:cs typeface="Tahoma"/>
              </a:rPr>
              <a:t>  </a:t>
            </a:r>
            <a:r>
              <a:rPr dirty="0" sz="2700" spc="220">
                <a:latin typeface="Tahoma"/>
                <a:cs typeface="Tahoma"/>
              </a:rPr>
              <a:t>la</a:t>
            </a:r>
            <a:r>
              <a:rPr dirty="0" sz="2700" spc="360">
                <a:latin typeface="Tahoma"/>
                <a:cs typeface="Tahoma"/>
              </a:rPr>
              <a:t>  </a:t>
            </a:r>
            <a:r>
              <a:rPr dirty="0" sz="2700" spc="200">
                <a:latin typeface="Tahoma"/>
                <a:cs typeface="Tahoma"/>
              </a:rPr>
              <a:t>Minera</a:t>
            </a:r>
            <a:r>
              <a:rPr dirty="0" sz="2700" spc="360">
                <a:latin typeface="Tahoma"/>
                <a:cs typeface="Tahoma"/>
              </a:rPr>
              <a:t>  </a:t>
            </a:r>
            <a:r>
              <a:rPr dirty="0" sz="2700" spc="160">
                <a:latin typeface="Tahoma"/>
                <a:cs typeface="Tahoma"/>
              </a:rPr>
              <a:t>Collahuasi, </a:t>
            </a:r>
            <a:r>
              <a:rPr dirty="0" sz="2700" spc="220">
                <a:latin typeface="Tahoma"/>
                <a:cs typeface="Tahoma"/>
              </a:rPr>
              <a:t>reduciendo</a:t>
            </a:r>
            <a:r>
              <a:rPr dirty="0" sz="2700" spc="484">
                <a:latin typeface="Tahoma"/>
                <a:cs typeface="Tahoma"/>
              </a:rPr>
              <a:t>    </a:t>
            </a:r>
            <a:r>
              <a:rPr dirty="0" sz="2700" spc="240">
                <a:latin typeface="Tahoma"/>
                <a:cs typeface="Tahoma"/>
              </a:rPr>
              <a:t>gastos</a:t>
            </a:r>
            <a:r>
              <a:rPr dirty="0" sz="2700" spc="484">
                <a:latin typeface="Tahoma"/>
                <a:cs typeface="Tahoma"/>
              </a:rPr>
              <a:t>    </a:t>
            </a:r>
            <a:r>
              <a:rPr dirty="0" sz="2700" spc="235">
                <a:latin typeface="Tahoma"/>
                <a:cs typeface="Tahoma"/>
              </a:rPr>
              <a:t>operacionales</a:t>
            </a:r>
            <a:r>
              <a:rPr dirty="0" sz="2700" spc="484">
                <a:latin typeface="Tahoma"/>
                <a:cs typeface="Tahoma"/>
              </a:rPr>
              <a:t>    </a:t>
            </a:r>
            <a:r>
              <a:rPr dirty="0" sz="2700" spc="120">
                <a:latin typeface="Tahoma"/>
                <a:cs typeface="Tahoma"/>
              </a:rPr>
              <a:t>y </a:t>
            </a:r>
            <a:r>
              <a:rPr dirty="0" sz="2700" spc="240">
                <a:latin typeface="Tahoma"/>
                <a:cs typeface="Tahoma"/>
              </a:rPr>
              <a:t>mejorando</a:t>
            </a:r>
            <a:r>
              <a:rPr dirty="0" sz="2700" spc="-114">
                <a:latin typeface="Tahoma"/>
                <a:cs typeface="Tahoma"/>
              </a:rPr>
              <a:t> </a:t>
            </a:r>
            <a:r>
              <a:rPr dirty="0" sz="2700" spc="220">
                <a:latin typeface="Tahoma"/>
                <a:cs typeface="Tahoma"/>
              </a:rPr>
              <a:t>la</a:t>
            </a:r>
            <a:r>
              <a:rPr dirty="0" sz="2700" spc="-114">
                <a:latin typeface="Tahoma"/>
                <a:cs typeface="Tahoma"/>
              </a:rPr>
              <a:t> </a:t>
            </a:r>
            <a:r>
              <a:rPr dirty="0" sz="2700" spc="229">
                <a:latin typeface="Tahoma"/>
                <a:cs typeface="Tahoma"/>
              </a:rPr>
              <a:t>seguridad</a:t>
            </a:r>
            <a:r>
              <a:rPr dirty="0" sz="2700" spc="-110">
                <a:latin typeface="Tahoma"/>
                <a:cs typeface="Tahoma"/>
              </a:rPr>
              <a:t> </a:t>
            </a:r>
            <a:r>
              <a:rPr dirty="0" sz="2700" spc="160">
                <a:latin typeface="Tahoma"/>
                <a:cs typeface="Tahoma"/>
              </a:rPr>
              <a:t>entre</a:t>
            </a:r>
            <a:r>
              <a:rPr dirty="0" sz="2700" spc="-114">
                <a:latin typeface="Tahoma"/>
                <a:cs typeface="Tahoma"/>
              </a:rPr>
              <a:t> </a:t>
            </a:r>
            <a:r>
              <a:rPr dirty="0" sz="2700" spc="80">
                <a:latin typeface="Tahoma"/>
                <a:cs typeface="Tahoma"/>
              </a:rPr>
              <a:t>otros.</a:t>
            </a:r>
            <a:endParaRPr sz="2700">
              <a:latin typeface="Tahoma"/>
              <a:cs typeface="Tahoma"/>
            </a:endParaRPr>
          </a:p>
          <a:p>
            <a:pPr algn="just" marL="12700" marR="5080">
              <a:lnSpc>
                <a:spcPts val="3229"/>
              </a:lnSpc>
              <a:spcBef>
                <a:spcPts val="3229"/>
              </a:spcBef>
            </a:pPr>
            <a:r>
              <a:rPr dirty="0" sz="2700" spc="160">
                <a:latin typeface="Tahoma"/>
                <a:cs typeface="Tahoma"/>
              </a:rPr>
              <a:t>Se</a:t>
            </a:r>
            <a:r>
              <a:rPr dirty="0" sz="2700" spc="-85">
                <a:latin typeface="Tahoma"/>
                <a:cs typeface="Tahoma"/>
              </a:rPr>
              <a:t> </a:t>
            </a:r>
            <a:r>
              <a:rPr dirty="0" sz="2700" spc="220">
                <a:latin typeface="Tahoma"/>
                <a:cs typeface="Tahoma"/>
              </a:rPr>
              <a:t>Implementará</a:t>
            </a:r>
            <a:r>
              <a:rPr dirty="0" sz="2700" spc="-80">
                <a:latin typeface="Tahoma"/>
                <a:cs typeface="Tahoma"/>
              </a:rPr>
              <a:t> </a:t>
            </a:r>
            <a:r>
              <a:rPr dirty="0" sz="2700" spc="280">
                <a:latin typeface="Tahoma"/>
                <a:cs typeface="Tahoma"/>
              </a:rPr>
              <a:t>una</a:t>
            </a:r>
            <a:r>
              <a:rPr dirty="0" sz="2700" spc="-80">
                <a:latin typeface="Tahoma"/>
                <a:cs typeface="Tahoma"/>
              </a:rPr>
              <a:t> </a:t>
            </a:r>
            <a:r>
              <a:rPr dirty="0" sz="2700" spc="200">
                <a:latin typeface="Tahoma"/>
                <a:cs typeface="Tahoma"/>
              </a:rPr>
              <a:t>solución</a:t>
            </a:r>
            <a:r>
              <a:rPr dirty="0" sz="2700" spc="-85">
                <a:latin typeface="Tahoma"/>
                <a:cs typeface="Tahoma"/>
              </a:rPr>
              <a:t> </a:t>
            </a:r>
            <a:r>
              <a:rPr dirty="0" sz="2700" spc="240">
                <a:latin typeface="Tahoma"/>
                <a:cs typeface="Tahoma"/>
              </a:rPr>
              <a:t>automatizada </a:t>
            </a:r>
            <a:r>
              <a:rPr dirty="0" sz="2700" spc="265">
                <a:latin typeface="Tahoma"/>
                <a:cs typeface="Tahoma"/>
              </a:rPr>
              <a:t>que</a:t>
            </a:r>
            <a:r>
              <a:rPr dirty="0" sz="2700" spc="340">
                <a:latin typeface="Tahoma"/>
                <a:cs typeface="Tahoma"/>
              </a:rPr>
              <a:t>   </a:t>
            </a:r>
            <a:r>
              <a:rPr dirty="0" sz="2700" spc="185">
                <a:latin typeface="Tahoma"/>
                <a:cs typeface="Tahoma"/>
              </a:rPr>
              <a:t>permitirá</a:t>
            </a:r>
            <a:r>
              <a:rPr dirty="0" sz="2700" spc="345">
                <a:latin typeface="Tahoma"/>
                <a:cs typeface="Tahoma"/>
              </a:rPr>
              <a:t>   </a:t>
            </a:r>
            <a:r>
              <a:rPr dirty="0" sz="2700" spc="210">
                <a:latin typeface="Tahoma"/>
                <a:cs typeface="Tahoma"/>
              </a:rPr>
              <a:t>un</a:t>
            </a:r>
            <a:r>
              <a:rPr dirty="0" sz="2700" spc="345">
                <a:latin typeface="Tahoma"/>
                <a:cs typeface="Tahoma"/>
              </a:rPr>
              <a:t>   </a:t>
            </a:r>
            <a:r>
              <a:rPr dirty="0" sz="2700" spc="175">
                <a:latin typeface="Tahoma"/>
                <a:cs typeface="Tahoma"/>
              </a:rPr>
              <a:t>control</a:t>
            </a:r>
            <a:r>
              <a:rPr dirty="0" sz="2700" spc="340">
                <a:latin typeface="Tahoma"/>
                <a:cs typeface="Tahoma"/>
              </a:rPr>
              <a:t>   </a:t>
            </a:r>
            <a:r>
              <a:rPr dirty="0" sz="2700" spc="165">
                <a:latin typeface="Tahoma"/>
                <a:cs typeface="Tahoma"/>
              </a:rPr>
              <a:t>eficiente</a:t>
            </a:r>
            <a:r>
              <a:rPr dirty="0" sz="2700" spc="345">
                <a:latin typeface="Tahoma"/>
                <a:cs typeface="Tahoma"/>
              </a:rPr>
              <a:t>   </a:t>
            </a:r>
            <a:r>
              <a:rPr dirty="0" sz="2700" spc="120">
                <a:latin typeface="Tahoma"/>
                <a:cs typeface="Tahoma"/>
              </a:rPr>
              <a:t>y </a:t>
            </a:r>
            <a:r>
              <a:rPr dirty="0" sz="2700" spc="210">
                <a:latin typeface="Tahoma"/>
                <a:cs typeface="Tahoma"/>
              </a:rPr>
              <a:t>monitoreo</a:t>
            </a:r>
            <a:r>
              <a:rPr dirty="0" sz="2700" spc="-110">
                <a:latin typeface="Tahoma"/>
                <a:cs typeface="Tahoma"/>
              </a:rPr>
              <a:t> </a:t>
            </a:r>
            <a:r>
              <a:rPr dirty="0" sz="2700" spc="229">
                <a:latin typeface="Tahoma"/>
                <a:cs typeface="Tahoma"/>
              </a:rPr>
              <a:t>constante</a:t>
            </a:r>
            <a:r>
              <a:rPr dirty="0" sz="2700" spc="-105">
                <a:latin typeface="Tahoma"/>
                <a:cs typeface="Tahoma"/>
              </a:rPr>
              <a:t> </a:t>
            </a:r>
            <a:r>
              <a:rPr dirty="0" sz="2700" spc="290">
                <a:latin typeface="Tahoma"/>
                <a:cs typeface="Tahoma"/>
              </a:rPr>
              <a:t>de</a:t>
            </a:r>
            <a:r>
              <a:rPr dirty="0" sz="2700" spc="-110">
                <a:latin typeface="Tahoma"/>
                <a:cs typeface="Tahoma"/>
              </a:rPr>
              <a:t> </a:t>
            </a:r>
            <a:r>
              <a:rPr dirty="0" sz="2700" spc="160">
                <a:latin typeface="Tahoma"/>
                <a:cs typeface="Tahoma"/>
              </a:rPr>
              <a:t>los</a:t>
            </a:r>
            <a:r>
              <a:rPr dirty="0" sz="2700" spc="-105">
                <a:latin typeface="Tahoma"/>
                <a:cs typeface="Tahoma"/>
              </a:rPr>
              <a:t> </a:t>
            </a:r>
            <a:r>
              <a:rPr dirty="0" sz="2700" spc="160">
                <a:latin typeface="Tahoma"/>
                <a:cs typeface="Tahoma"/>
              </a:rPr>
              <a:t>traslados.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23678" y="0"/>
            <a:ext cx="8064500" cy="10282555"/>
            <a:chOff x="10223678" y="0"/>
            <a:chExt cx="8064500" cy="102825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5318" y="0"/>
              <a:ext cx="7792681" cy="1028226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223678" y="5298262"/>
              <a:ext cx="1524635" cy="1524635"/>
            </a:xfrm>
            <a:custGeom>
              <a:avLst/>
              <a:gdLst/>
              <a:ahLst/>
              <a:cxnLst/>
              <a:rect l="l" t="t" r="r" b="b"/>
              <a:pathLst>
                <a:path w="1524634" h="1524634">
                  <a:moveTo>
                    <a:pt x="810500" y="1499"/>
                  </a:moveTo>
                  <a:lnTo>
                    <a:pt x="714082" y="1499"/>
                  </a:lnTo>
                  <a:lnTo>
                    <a:pt x="666670" y="5939"/>
                  </a:lnTo>
                  <a:lnTo>
                    <a:pt x="620144" y="13229"/>
                  </a:lnTo>
                  <a:lnTo>
                    <a:pt x="574594" y="23280"/>
                  </a:lnTo>
                  <a:lnTo>
                    <a:pt x="530108" y="36004"/>
                  </a:lnTo>
                  <a:lnTo>
                    <a:pt x="486776" y="51310"/>
                  </a:lnTo>
                  <a:lnTo>
                    <a:pt x="444688" y="69110"/>
                  </a:lnTo>
                  <a:lnTo>
                    <a:pt x="403932" y="89313"/>
                  </a:lnTo>
                  <a:lnTo>
                    <a:pt x="364598" y="111832"/>
                  </a:lnTo>
                  <a:lnTo>
                    <a:pt x="326776" y="136576"/>
                  </a:lnTo>
                  <a:lnTo>
                    <a:pt x="290554" y="163456"/>
                  </a:lnTo>
                  <a:lnTo>
                    <a:pt x="256021" y="192384"/>
                  </a:lnTo>
                  <a:lnTo>
                    <a:pt x="223268" y="223269"/>
                  </a:lnTo>
                  <a:lnTo>
                    <a:pt x="192383" y="256022"/>
                  </a:lnTo>
                  <a:lnTo>
                    <a:pt x="163456" y="290554"/>
                  </a:lnTo>
                  <a:lnTo>
                    <a:pt x="136575" y="326777"/>
                  </a:lnTo>
                  <a:lnTo>
                    <a:pt x="111831" y="364599"/>
                  </a:lnTo>
                  <a:lnTo>
                    <a:pt x="89313" y="403933"/>
                  </a:lnTo>
                  <a:lnTo>
                    <a:pt x="69109" y="444689"/>
                  </a:lnTo>
                  <a:lnTo>
                    <a:pt x="51309" y="486777"/>
                  </a:lnTo>
                  <a:lnTo>
                    <a:pt x="36003" y="530109"/>
                  </a:lnTo>
                  <a:lnTo>
                    <a:pt x="23280" y="574594"/>
                  </a:lnTo>
                  <a:lnTo>
                    <a:pt x="13228" y="620145"/>
                  </a:lnTo>
                  <a:lnTo>
                    <a:pt x="5938" y="666671"/>
                  </a:lnTo>
                  <a:lnTo>
                    <a:pt x="1498" y="714083"/>
                  </a:lnTo>
                  <a:lnTo>
                    <a:pt x="0" y="762265"/>
                  </a:lnTo>
                  <a:lnTo>
                    <a:pt x="1498" y="810500"/>
                  </a:lnTo>
                  <a:lnTo>
                    <a:pt x="5938" y="857913"/>
                  </a:lnTo>
                  <a:lnTo>
                    <a:pt x="13228" y="904439"/>
                  </a:lnTo>
                  <a:lnTo>
                    <a:pt x="23280" y="949989"/>
                  </a:lnTo>
                  <a:lnTo>
                    <a:pt x="36003" y="994476"/>
                  </a:lnTo>
                  <a:lnTo>
                    <a:pt x="51309" y="1037808"/>
                  </a:lnTo>
                  <a:lnTo>
                    <a:pt x="69109" y="1079897"/>
                  </a:lnTo>
                  <a:lnTo>
                    <a:pt x="89313" y="1120653"/>
                  </a:lnTo>
                  <a:lnTo>
                    <a:pt x="111831" y="1159987"/>
                  </a:lnTo>
                  <a:lnTo>
                    <a:pt x="136575" y="1197811"/>
                  </a:lnTo>
                  <a:lnTo>
                    <a:pt x="163456" y="1234034"/>
                  </a:lnTo>
                  <a:lnTo>
                    <a:pt x="192383" y="1268567"/>
                  </a:lnTo>
                  <a:lnTo>
                    <a:pt x="223268" y="1301321"/>
                  </a:lnTo>
                  <a:lnTo>
                    <a:pt x="256021" y="1332206"/>
                  </a:lnTo>
                  <a:lnTo>
                    <a:pt x="290554" y="1361135"/>
                  </a:lnTo>
                  <a:lnTo>
                    <a:pt x="326776" y="1388016"/>
                  </a:lnTo>
                  <a:lnTo>
                    <a:pt x="364598" y="1412760"/>
                  </a:lnTo>
                  <a:lnTo>
                    <a:pt x="403932" y="1435280"/>
                  </a:lnTo>
                  <a:lnTo>
                    <a:pt x="444688" y="1455484"/>
                  </a:lnTo>
                  <a:lnTo>
                    <a:pt x="486776" y="1473284"/>
                  </a:lnTo>
                  <a:lnTo>
                    <a:pt x="530108" y="1488591"/>
                  </a:lnTo>
                  <a:lnTo>
                    <a:pt x="574594" y="1501315"/>
                  </a:lnTo>
                  <a:lnTo>
                    <a:pt x="620144" y="1511366"/>
                  </a:lnTo>
                  <a:lnTo>
                    <a:pt x="666670" y="1518657"/>
                  </a:lnTo>
                  <a:lnTo>
                    <a:pt x="714082" y="1523097"/>
                  </a:lnTo>
                  <a:lnTo>
                    <a:pt x="762282" y="1524596"/>
                  </a:lnTo>
                  <a:lnTo>
                    <a:pt x="810500" y="1523097"/>
                  </a:lnTo>
                  <a:lnTo>
                    <a:pt x="857912" y="1518657"/>
                  </a:lnTo>
                  <a:lnTo>
                    <a:pt x="904438" y="1511366"/>
                  </a:lnTo>
                  <a:lnTo>
                    <a:pt x="949989" y="1501315"/>
                  </a:lnTo>
                  <a:lnTo>
                    <a:pt x="994475" y="1488591"/>
                  </a:lnTo>
                  <a:lnTo>
                    <a:pt x="1037807" y="1473284"/>
                  </a:lnTo>
                  <a:lnTo>
                    <a:pt x="1079896" y="1455484"/>
                  </a:lnTo>
                  <a:lnTo>
                    <a:pt x="1120652" y="1435280"/>
                  </a:lnTo>
                  <a:lnTo>
                    <a:pt x="1159987" y="1412760"/>
                  </a:lnTo>
                  <a:lnTo>
                    <a:pt x="1197810" y="1388016"/>
                  </a:lnTo>
                  <a:lnTo>
                    <a:pt x="1234033" y="1361135"/>
                  </a:lnTo>
                  <a:lnTo>
                    <a:pt x="1268566" y="1332206"/>
                  </a:lnTo>
                  <a:lnTo>
                    <a:pt x="1301320" y="1301321"/>
                  </a:lnTo>
                  <a:lnTo>
                    <a:pt x="1332206" y="1268567"/>
                  </a:lnTo>
                  <a:lnTo>
                    <a:pt x="1361134" y="1234034"/>
                  </a:lnTo>
                  <a:lnTo>
                    <a:pt x="1388015" y="1197811"/>
                  </a:lnTo>
                  <a:lnTo>
                    <a:pt x="1412759" y="1159987"/>
                  </a:lnTo>
                  <a:lnTo>
                    <a:pt x="1435279" y="1120653"/>
                  </a:lnTo>
                  <a:lnTo>
                    <a:pt x="1455483" y="1079897"/>
                  </a:lnTo>
                  <a:lnTo>
                    <a:pt x="1473283" y="1037808"/>
                  </a:lnTo>
                  <a:lnTo>
                    <a:pt x="1488590" y="994476"/>
                  </a:lnTo>
                  <a:lnTo>
                    <a:pt x="1501314" y="949989"/>
                  </a:lnTo>
                  <a:lnTo>
                    <a:pt x="1511366" y="904439"/>
                  </a:lnTo>
                  <a:lnTo>
                    <a:pt x="1518656" y="857913"/>
                  </a:lnTo>
                  <a:lnTo>
                    <a:pt x="1523096" y="810500"/>
                  </a:lnTo>
                  <a:lnTo>
                    <a:pt x="1524595" y="762318"/>
                  </a:lnTo>
                  <a:lnTo>
                    <a:pt x="1523096" y="714083"/>
                  </a:lnTo>
                  <a:lnTo>
                    <a:pt x="1518656" y="666671"/>
                  </a:lnTo>
                  <a:lnTo>
                    <a:pt x="1511366" y="620145"/>
                  </a:lnTo>
                  <a:lnTo>
                    <a:pt x="1501314" y="574594"/>
                  </a:lnTo>
                  <a:lnTo>
                    <a:pt x="1488590" y="530109"/>
                  </a:lnTo>
                  <a:lnTo>
                    <a:pt x="1473283" y="486777"/>
                  </a:lnTo>
                  <a:lnTo>
                    <a:pt x="1455483" y="444689"/>
                  </a:lnTo>
                  <a:lnTo>
                    <a:pt x="1435279" y="403933"/>
                  </a:lnTo>
                  <a:lnTo>
                    <a:pt x="1412759" y="364599"/>
                  </a:lnTo>
                  <a:lnTo>
                    <a:pt x="1388015" y="326777"/>
                  </a:lnTo>
                  <a:lnTo>
                    <a:pt x="1361134" y="290554"/>
                  </a:lnTo>
                  <a:lnTo>
                    <a:pt x="1332206" y="256022"/>
                  </a:lnTo>
                  <a:lnTo>
                    <a:pt x="1301320" y="223269"/>
                  </a:lnTo>
                  <a:lnTo>
                    <a:pt x="1268566" y="192384"/>
                  </a:lnTo>
                  <a:lnTo>
                    <a:pt x="1234033" y="163456"/>
                  </a:lnTo>
                  <a:lnTo>
                    <a:pt x="1197810" y="136576"/>
                  </a:lnTo>
                  <a:lnTo>
                    <a:pt x="1159987" y="111832"/>
                  </a:lnTo>
                  <a:lnTo>
                    <a:pt x="1120652" y="89313"/>
                  </a:lnTo>
                  <a:lnTo>
                    <a:pt x="1079896" y="69110"/>
                  </a:lnTo>
                  <a:lnTo>
                    <a:pt x="1037807" y="51310"/>
                  </a:lnTo>
                  <a:lnTo>
                    <a:pt x="994475" y="36004"/>
                  </a:lnTo>
                  <a:lnTo>
                    <a:pt x="949989" y="23280"/>
                  </a:lnTo>
                  <a:lnTo>
                    <a:pt x="904438" y="13229"/>
                  </a:lnTo>
                  <a:lnTo>
                    <a:pt x="857912" y="5939"/>
                  </a:lnTo>
                  <a:lnTo>
                    <a:pt x="810500" y="1499"/>
                  </a:lnTo>
                  <a:close/>
                </a:path>
                <a:path w="1524634" h="1524634">
                  <a:moveTo>
                    <a:pt x="762291" y="0"/>
                  </a:moveTo>
                  <a:lnTo>
                    <a:pt x="714082" y="1499"/>
                  </a:lnTo>
                  <a:lnTo>
                    <a:pt x="810500" y="1499"/>
                  </a:lnTo>
                  <a:lnTo>
                    <a:pt x="762291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94644" y="6178422"/>
              <a:ext cx="182537" cy="18253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809872" y="6313931"/>
              <a:ext cx="352425" cy="207010"/>
            </a:xfrm>
            <a:custGeom>
              <a:avLst/>
              <a:gdLst/>
              <a:ahLst/>
              <a:cxnLst/>
              <a:rect l="l" t="t" r="r" b="b"/>
              <a:pathLst>
                <a:path w="352425" h="207009">
                  <a:moveTo>
                    <a:pt x="352386" y="172326"/>
                  </a:moveTo>
                  <a:lnTo>
                    <a:pt x="345986" y="125018"/>
                  </a:lnTo>
                  <a:lnTo>
                    <a:pt x="327799" y="82346"/>
                  </a:lnTo>
                  <a:lnTo>
                    <a:pt x="316191" y="67627"/>
                  </a:lnTo>
                  <a:lnTo>
                    <a:pt x="316191" y="172326"/>
                  </a:lnTo>
                  <a:lnTo>
                    <a:pt x="316191" y="174802"/>
                  </a:lnTo>
                  <a:lnTo>
                    <a:pt x="275666" y="174802"/>
                  </a:lnTo>
                  <a:lnTo>
                    <a:pt x="275666" y="127774"/>
                  </a:lnTo>
                  <a:lnTo>
                    <a:pt x="267614" y="119735"/>
                  </a:lnTo>
                  <a:lnTo>
                    <a:pt x="247815" y="119735"/>
                  </a:lnTo>
                  <a:lnTo>
                    <a:pt x="239776" y="127774"/>
                  </a:lnTo>
                  <a:lnTo>
                    <a:pt x="239776" y="174802"/>
                  </a:lnTo>
                  <a:lnTo>
                    <a:pt x="112001" y="174802"/>
                  </a:lnTo>
                  <a:lnTo>
                    <a:pt x="112001" y="127774"/>
                  </a:lnTo>
                  <a:lnTo>
                    <a:pt x="103962" y="119735"/>
                  </a:lnTo>
                  <a:lnTo>
                    <a:pt x="84150" y="119735"/>
                  </a:lnTo>
                  <a:lnTo>
                    <a:pt x="76111" y="127774"/>
                  </a:lnTo>
                  <a:lnTo>
                    <a:pt x="76111" y="174802"/>
                  </a:lnTo>
                  <a:lnTo>
                    <a:pt x="35890" y="174802"/>
                  </a:lnTo>
                  <a:lnTo>
                    <a:pt x="35890" y="172326"/>
                  </a:lnTo>
                  <a:lnTo>
                    <a:pt x="43243" y="127241"/>
                  </a:lnTo>
                  <a:lnTo>
                    <a:pt x="63919" y="87985"/>
                  </a:lnTo>
                  <a:lnTo>
                    <a:pt x="95796" y="57251"/>
                  </a:lnTo>
                  <a:lnTo>
                    <a:pt x="136753" y="37744"/>
                  </a:lnTo>
                  <a:lnTo>
                    <a:pt x="155981" y="44538"/>
                  </a:lnTo>
                  <a:lnTo>
                    <a:pt x="176034" y="46799"/>
                  </a:lnTo>
                  <a:lnTo>
                    <a:pt x="196088" y="44538"/>
                  </a:lnTo>
                  <a:lnTo>
                    <a:pt x="215341" y="37744"/>
                  </a:lnTo>
                  <a:lnTo>
                    <a:pt x="256286" y="57391"/>
                  </a:lnTo>
                  <a:lnTo>
                    <a:pt x="288150" y="88099"/>
                  </a:lnTo>
                  <a:lnTo>
                    <a:pt x="308825" y="127292"/>
                  </a:lnTo>
                  <a:lnTo>
                    <a:pt x="316191" y="172326"/>
                  </a:lnTo>
                  <a:lnTo>
                    <a:pt x="316191" y="67627"/>
                  </a:lnTo>
                  <a:lnTo>
                    <a:pt x="287896" y="37744"/>
                  </a:lnTo>
                  <a:lnTo>
                    <a:pt x="242557" y="10985"/>
                  </a:lnTo>
                  <a:lnTo>
                    <a:pt x="212864" y="0"/>
                  </a:lnTo>
                  <a:lnTo>
                    <a:pt x="208216" y="622"/>
                  </a:lnTo>
                  <a:lnTo>
                    <a:pt x="204190" y="3098"/>
                  </a:lnTo>
                  <a:lnTo>
                    <a:pt x="190347" y="9017"/>
                  </a:lnTo>
                  <a:lnTo>
                    <a:pt x="176072" y="10985"/>
                  </a:lnTo>
                  <a:lnTo>
                    <a:pt x="161861" y="9017"/>
                  </a:lnTo>
                  <a:lnTo>
                    <a:pt x="148196" y="3098"/>
                  </a:lnTo>
                  <a:lnTo>
                    <a:pt x="144170" y="927"/>
                  </a:lnTo>
                  <a:lnTo>
                    <a:pt x="139534" y="0"/>
                  </a:lnTo>
                  <a:lnTo>
                    <a:pt x="90335" y="18567"/>
                  </a:lnTo>
                  <a:lnTo>
                    <a:pt x="53060" y="46228"/>
                  </a:lnTo>
                  <a:lnTo>
                    <a:pt x="24574" y="82346"/>
                  </a:lnTo>
                  <a:lnTo>
                    <a:pt x="6388" y="125018"/>
                  </a:lnTo>
                  <a:lnTo>
                    <a:pt x="0" y="172326"/>
                  </a:lnTo>
                  <a:lnTo>
                    <a:pt x="0" y="202641"/>
                  </a:lnTo>
                  <a:lnTo>
                    <a:pt x="3784" y="206438"/>
                  </a:lnTo>
                  <a:lnTo>
                    <a:pt x="79883" y="206438"/>
                  </a:lnTo>
                  <a:lnTo>
                    <a:pt x="108216" y="206438"/>
                  </a:lnTo>
                  <a:lnTo>
                    <a:pt x="243547" y="206438"/>
                  </a:lnTo>
                  <a:lnTo>
                    <a:pt x="271868" y="206438"/>
                  </a:lnTo>
                  <a:lnTo>
                    <a:pt x="345376" y="206438"/>
                  </a:lnTo>
                  <a:lnTo>
                    <a:pt x="346862" y="205435"/>
                  </a:lnTo>
                  <a:lnTo>
                    <a:pt x="350799" y="199732"/>
                  </a:lnTo>
                  <a:lnTo>
                    <a:pt x="352386" y="192747"/>
                  </a:lnTo>
                  <a:lnTo>
                    <a:pt x="352386" y="174802"/>
                  </a:lnTo>
                  <a:lnTo>
                    <a:pt x="352386" y="172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8149" y="6178422"/>
              <a:ext cx="182537" cy="18253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155642" y="6313931"/>
              <a:ext cx="309880" cy="207010"/>
            </a:xfrm>
            <a:custGeom>
              <a:avLst/>
              <a:gdLst/>
              <a:ahLst/>
              <a:cxnLst/>
              <a:rect l="l" t="t" r="r" b="b"/>
              <a:pathLst>
                <a:path w="309879" h="207009">
                  <a:moveTo>
                    <a:pt x="309816" y="172326"/>
                  </a:moveTo>
                  <a:lnTo>
                    <a:pt x="303415" y="125018"/>
                  </a:lnTo>
                  <a:lnTo>
                    <a:pt x="285229" y="82346"/>
                  </a:lnTo>
                  <a:lnTo>
                    <a:pt x="256743" y="46228"/>
                  </a:lnTo>
                  <a:lnTo>
                    <a:pt x="219468" y="18567"/>
                  </a:lnTo>
                  <a:lnTo>
                    <a:pt x="174917" y="1244"/>
                  </a:lnTo>
                  <a:lnTo>
                    <a:pt x="170281" y="0"/>
                  </a:lnTo>
                  <a:lnTo>
                    <a:pt x="165646" y="622"/>
                  </a:lnTo>
                  <a:lnTo>
                    <a:pt x="161620" y="3098"/>
                  </a:lnTo>
                  <a:lnTo>
                    <a:pt x="147777" y="9017"/>
                  </a:lnTo>
                  <a:lnTo>
                    <a:pt x="133502" y="10985"/>
                  </a:lnTo>
                  <a:lnTo>
                    <a:pt x="119278" y="9017"/>
                  </a:lnTo>
                  <a:lnTo>
                    <a:pt x="105625" y="3098"/>
                  </a:lnTo>
                  <a:lnTo>
                    <a:pt x="101600" y="927"/>
                  </a:lnTo>
                  <a:lnTo>
                    <a:pt x="96964" y="0"/>
                  </a:lnTo>
                  <a:lnTo>
                    <a:pt x="44818" y="20269"/>
                  </a:lnTo>
                  <a:lnTo>
                    <a:pt x="4762" y="52285"/>
                  </a:lnTo>
                  <a:lnTo>
                    <a:pt x="0" y="65087"/>
                  </a:lnTo>
                  <a:lnTo>
                    <a:pt x="1574" y="71831"/>
                  </a:lnTo>
                  <a:lnTo>
                    <a:pt x="5689" y="77660"/>
                  </a:lnTo>
                  <a:lnTo>
                    <a:pt x="11696" y="81394"/>
                  </a:lnTo>
                  <a:lnTo>
                    <a:pt x="18491" y="82423"/>
                  </a:lnTo>
                  <a:lnTo>
                    <a:pt x="25222" y="80848"/>
                  </a:lnTo>
                  <a:lnTo>
                    <a:pt x="31064" y="76733"/>
                  </a:lnTo>
                  <a:lnTo>
                    <a:pt x="44881" y="63817"/>
                  </a:lnTo>
                  <a:lnTo>
                    <a:pt x="60223" y="52959"/>
                  </a:lnTo>
                  <a:lnTo>
                    <a:pt x="76822" y="44234"/>
                  </a:lnTo>
                  <a:lnTo>
                    <a:pt x="94488" y="37744"/>
                  </a:lnTo>
                  <a:lnTo>
                    <a:pt x="113715" y="44538"/>
                  </a:lnTo>
                  <a:lnTo>
                    <a:pt x="133769" y="46799"/>
                  </a:lnTo>
                  <a:lnTo>
                    <a:pt x="153822" y="44538"/>
                  </a:lnTo>
                  <a:lnTo>
                    <a:pt x="173062" y="37744"/>
                  </a:lnTo>
                  <a:lnTo>
                    <a:pt x="214007" y="57391"/>
                  </a:lnTo>
                  <a:lnTo>
                    <a:pt x="245884" y="88099"/>
                  </a:lnTo>
                  <a:lnTo>
                    <a:pt x="266560" y="127292"/>
                  </a:lnTo>
                  <a:lnTo>
                    <a:pt x="273926" y="172326"/>
                  </a:lnTo>
                  <a:lnTo>
                    <a:pt x="273926" y="174802"/>
                  </a:lnTo>
                  <a:lnTo>
                    <a:pt x="233705" y="174802"/>
                  </a:lnTo>
                  <a:lnTo>
                    <a:pt x="233705" y="127774"/>
                  </a:lnTo>
                  <a:lnTo>
                    <a:pt x="225666" y="119735"/>
                  </a:lnTo>
                  <a:lnTo>
                    <a:pt x="205867" y="119735"/>
                  </a:lnTo>
                  <a:lnTo>
                    <a:pt x="197815" y="127774"/>
                  </a:lnTo>
                  <a:lnTo>
                    <a:pt x="197815" y="174802"/>
                  </a:lnTo>
                  <a:lnTo>
                    <a:pt x="69735" y="174802"/>
                  </a:lnTo>
                  <a:lnTo>
                    <a:pt x="69735" y="127774"/>
                  </a:lnTo>
                  <a:lnTo>
                    <a:pt x="61683" y="119735"/>
                  </a:lnTo>
                  <a:lnTo>
                    <a:pt x="41884" y="119735"/>
                  </a:lnTo>
                  <a:lnTo>
                    <a:pt x="33845" y="127774"/>
                  </a:lnTo>
                  <a:lnTo>
                    <a:pt x="33845" y="182841"/>
                  </a:lnTo>
                  <a:lnTo>
                    <a:pt x="33845" y="202641"/>
                  </a:lnTo>
                  <a:lnTo>
                    <a:pt x="37617" y="206438"/>
                  </a:lnTo>
                  <a:lnTo>
                    <a:pt x="66090" y="206438"/>
                  </a:lnTo>
                  <a:lnTo>
                    <a:pt x="201599" y="206438"/>
                  </a:lnTo>
                  <a:lnTo>
                    <a:pt x="229920" y="206438"/>
                  </a:lnTo>
                  <a:lnTo>
                    <a:pt x="306031" y="206438"/>
                  </a:lnTo>
                  <a:lnTo>
                    <a:pt x="309816" y="202641"/>
                  </a:lnTo>
                  <a:lnTo>
                    <a:pt x="309816" y="172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140" y="6178422"/>
              <a:ext cx="182537" cy="18253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506062" y="6313931"/>
              <a:ext cx="310515" cy="207010"/>
            </a:xfrm>
            <a:custGeom>
              <a:avLst/>
              <a:gdLst/>
              <a:ahLst/>
              <a:cxnLst/>
              <a:rect l="l" t="t" r="r" b="b"/>
              <a:pathLst>
                <a:path w="310515" h="207009">
                  <a:moveTo>
                    <a:pt x="309918" y="65087"/>
                  </a:moveTo>
                  <a:lnTo>
                    <a:pt x="286181" y="34747"/>
                  </a:lnTo>
                  <a:lnTo>
                    <a:pt x="246075" y="10985"/>
                  </a:lnTo>
                  <a:lnTo>
                    <a:pt x="212852" y="0"/>
                  </a:lnTo>
                  <a:lnTo>
                    <a:pt x="208216" y="622"/>
                  </a:lnTo>
                  <a:lnTo>
                    <a:pt x="204190" y="3098"/>
                  </a:lnTo>
                  <a:lnTo>
                    <a:pt x="190347" y="9017"/>
                  </a:lnTo>
                  <a:lnTo>
                    <a:pt x="176072" y="10985"/>
                  </a:lnTo>
                  <a:lnTo>
                    <a:pt x="161848" y="9017"/>
                  </a:lnTo>
                  <a:lnTo>
                    <a:pt x="148196" y="3098"/>
                  </a:lnTo>
                  <a:lnTo>
                    <a:pt x="144170" y="927"/>
                  </a:lnTo>
                  <a:lnTo>
                    <a:pt x="139534" y="0"/>
                  </a:lnTo>
                  <a:lnTo>
                    <a:pt x="90322" y="18567"/>
                  </a:lnTo>
                  <a:lnTo>
                    <a:pt x="53047" y="46228"/>
                  </a:lnTo>
                  <a:lnTo>
                    <a:pt x="24574" y="82346"/>
                  </a:lnTo>
                  <a:lnTo>
                    <a:pt x="6388" y="125018"/>
                  </a:lnTo>
                  <a:lnTo>
                    <a:pt x="0" y="172326"/>
                  </a:lnTo>
                  <a:lnTo>
                    <a:pt x="0" y="202641"/>
                  </a:lnTo>
                  <a:lnTo>
                    <a:pt x="3771" y="206438"/>
                  </a:lnTo>
                  <a:lnTo>
                    <a:pt x="80200" y="206438"/>
                  </a:lnTo>
                  <a:lnTo>
                    <a:pt x="108521" y="206438"/>
                  </a:lnTo>
                  <a:lnTo>
                    <a:pt x="243852" y="206438"/>
                  </a:lnTo>
                  <a:lnTo>
                    <a:pt x="272173" y="206438"/>
                  </a:lnTo>
                  <a:lnTo>
                    <a:pt x="275971" y="202641"/>
                  </a:lnTo>
                  <a:lnTo>
                    <a:pt x="275971" y="182841"/>
                  </a:lnTo>
                  <a:lnTo>
                    <a:pt x="275971" y="127774"/>
                  </a:lnTo>
                  <a:lnTo>
                    <a:pt x="267919" y="119735"/>
                  </a:lnTo>
                  <a:lnTo>
                    <a:pt x="248119" y="119735"/>
                  </a:lnTo>
                  <a:lnTo>
                    <a:pt x="240080" y="127774"/>
                  </a:lnTo>
                  <a:lnTo>
                    <a:pt x="240080" y="174802"/>
                  </a:lnTo>
                  <a:lnTo>
                    <a:pt x="112306" y="174802"/>
                  </a:lnTo>
                  <a:lnTo>
                    <a:pt x="112306" y="127774"/>
                  </a:lnTo>
                  <a:lnTo>
                    <a:pt x="104267" y="119735"/>
                  </a:lnTo>
                  <a:lnTo>
                    <a:pt x="84467" y="119735"/>
                  </a:lnTo>
                  <a:lnTo>
                    <a:pt x="76415" y="127774"/>
                  </a:lnTo>
                  <a:lnTo>
                    <a:pt x="76415" y="174802"/>
                  </a:lnTo>
                  <a:lnTo>
                    <a:pt x="35890" y="174802"/>
                  </a:lnTo>
                  <a:lnTo>
                    <a:pt x="35890" y="172326"/>
                  </a:lnTo>
                  <a:lnTo>
                    <a:pt x="43243" y="127241"/>
                  </a:lnTo>
                  <a:lnTo>
                    <a:pt x="63919" y="87985"/>
                  </a:lnTo>
                  <a:lnTo>
                    <a:pt x="95783" y="57251"/>
                  </a:lnTo>
                  <a:lnTo>
                    <a:pt x="136740" y="37744"/>
                  </a:lnTo>
                  <a:lnTo>
                    <a:pt x="155981" y="44538"/>
                  </a:lnTo>
                  <a:lnTo>
                    <a:pt x="176034" y="46799"/>
                  </a:lnTo>
                  <a:lnTo>
                    <a:pt x="196075" y="44538"/>
                  </a:lnTo>
                  <a:lnTo>
                    <a:pt x="215328" y="37744"/>
                  </a:lnTo>
                  <a:lnTo>
                    <a:pt x="233108" y="44234"/>
                  </a:lnTo>
                  <a:lnTo>
                    <a:pt x="249707" y="52959"/>
                  </a:lnTo>
                  <a:lnTo>
                    <a:pt x="264960" y="63817"/>
                  </a:lnTo>
                  <a:lnTo>
                    <a:pt x="278752" y="76733"/>
                  </a:lnTo>
                  <a:lnTo>
                    <a:pt x="284581" y="80975"/>
                  </a:lnTo>
                  <a:lnTo>
                    <a:pt x="291312" y="82537"/>
                  </a:lnTo>
                  <a:lnTo>
                    <a:pt x="298107" y="81432"/>
                  </a:lnTo>
                  <a:lnTo>
                    <a:pt x="304126" y="77660"/>
                  </a:lnTo>
                  <a:lnTo>
                    <a:pt x="308356" y="71831"/>
                  </a:lnTo>
                  <a:lnTo>
                    <a:pt x="309918" y="65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0725" y="5596483"/>
              <a:ext cx="210375" cy="21037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0475430" y="5666396"/>
              <a:ext cx="1019175" cy="854075"/>
            </a:xfrm>
            <a:custGeom>
              <a:avLst/>
              <a:gdLst/>
              <a:ahLst/>
              <a:cxnLst/>
              <a:rect l="l" t="t" r="r" b="b"/>
              <a:pathLst>
                <a:path w="1019175" h="854075">
                  <a:moveTo>
                    <a:pt x="353631" y="8051"/>
                  </a:moveTo>
                  <a:lnTo>
                    <a:pt x="345579" y="0"/>
                  </a:lnTo>
                  <a:lnTo>
                    <a:pt x="242874" y="0"/>
                  </a:lnTo>
                  <a:lnTo>
                    <a:pt x="221919" y="4241"/>
                  </a:lnTo>
                  <a:lnTo>
                    <a:pt x="204812" y="15786"/>
                  </a:lnTo>
                  <a:lnTo>
                    <a:pt x="193268" y="32893"/>
                  </a:lnTo>
                  <a:lnTo>
                    <a:pt x="189026" y="53835"/>
                  </a:lnTo>
                  <a:lnTo>
                    <a:pt x="189026" y="473976"/>
                  </a:lnTo>
                  <a:lnTo>
                    <a:pt x="197065" y="482015"/>
                  </a:lnTo>
                  <a:lnTo>
                    <a:pt x="206984" y="482015"/>
                  </a:lnTo>
                  <a:lnTo>
                    <a:pt x="216877" y="482015"/>
                  </a:lnTo>
                  <a:lnTo>
                    <a:pt x="224612" y="473976"/>
                  </a:lnTo>
                  <a:lnTo>
                    <a:pt x="224929" y="464070"/>
                  </a:lnTo>
                  <a:lnTo>
                    <a:pt x="224929" y="43929"/>
                  </a:lnTo>
                  <a:lnTo>
                    <a:pt x="232968" y="35890"/>
                  </a:lnTo>
                  <a:lnTo>
                    <a:pt x="345579" y="35890"/>
                  </a:lnTo>
                  <a:lnTo>
                    <a:pt x="353631" y="27851"/>
                  </a:lnTo>
                  <a:lnTo>
                    <a:pt x="353631" y="8051"/>
                  </a:lnTo>
                  <a:close/>
                </a:path>
                <a:path w="1019175" h="854075">
                  <a:moveTo>
                    <a:pt x="528421" y="380542"/>
                  </a:moveTo>
                  <a:lnTo>
                    <a:pt x="520382" y="372503"/>
                  </a:lnTo>
                  <a:lnTo>
                    <a:pt x="500583" y="372503"/>
                  </a:lnTo>
                  <a:lnTo>
                    <a:pt x="492544" y="380542"/>
                  </a:lnTo>
                  <a:lnTo>
                    <a:pt x="492544" y="473976"/>
                  </a:lnTo>
                  <a:lnTo>
                    <a:pt x="500583" y="482015"/>
                  </a:lnTo>
                  <a:lnTo>
                    <a:pt x="510476" y="482015"/>
                  </a:lnTo>
                  <a:lnTo>
                    <a:pt x="520382" y="482015"/>
                  </a:lnTo>
                  <a:lnTo>
                    <a:pt x="528421" y="473976"/>
                  </a:lnTo>
                  <a:lnTo>
                    <a:pt x="528421" y="380542"/>
                  </a:lnTo>
                  <a:close/>
                </a:path>
                <a:path w="1019175" h="854075">
                  <a:moveTo>
                    <a:pt x="716216" y="292671"/>
                  </a:moveTo>
                  <a:lnTo>
                    <a:pt x="709434" y="239814"/>
                  </a:lnTo>
                  <a:lnTo>
                    <a:pt x="689876" y="191554"/>
                  </a:lnTo>
                  <a:lnTo>
                    <a:pt x="658660" y="149847"/>
                  </a:lnTo>
                  <a:lnTo>
                    <a:pt x="616902" y="116636"/>
                  </a:lnTo>
                  <a:lnTo>
                    <a:pt x="610120" y="114350"/>
                  </a:lnTo>
                  <a:lnTo>
                    <a:pt x="603250" y="114757"/>
                  </a:lnTo>
                  <a:lnTo>
                    <a:pt x="597027" y="117652"/>
                  </a:lnTo>
                  <a:lnTo>
                    <a:pt x="592162" y="122834"/>
                  </a:lnTo>
                  <a:lnTo>
                    <a:pt x="589864" y="129616"/>
                  </a:lnTo>
                  <a:lnTo>
                    <a:pt x="590257" y="136486"/>
                  </a:lnTo>
                  <a:lnTo>
                    <a:pt x="593153" y="142709"/>
                  </a:lnTo>
                  <a:lnTo>
                    <a:pt x="598347" y="147574"/>
                  </a:lnTo>
                  <a:lnTo>
                    <a:pt x="632815" y="174866"/>
                  </a:lnTo>
                  <a:lnTo>
                    <a:pt x="658596" y="209232"/>
                  </a:lnTo>
                  <a:lnTo>
                    <a:pt x="674738" y="249047"/>
                  </a:lnTo>
                  <a:lnTo>
                    <a:pt x="680339" y="292671"/>
                  </a:lnTo>
                  <a:lnTo>
                    <a:pt x="680339" y="299173"/>
                  </a:lnTo>
                  <a:lnTo>
                    <a:pt x="625576" y="299173"/>
                  </a:lnTo>
                  <a:lnTo>
                    <a:pt x="625576" y="241630"/>
                  </a:lnTo>
                  <a:lnTo>
                    <a:pt x="617524" y="233591"/>
                  </a:lnTo>
                  <a:lnTo>
                    <a:pt x="597725" y="233591"/>
                  </a:lnTo>
                  <a:lnTo>
                    <a:pt x="589686" y="241630"/>
                  </a:lnTo>
                  <a:lnTo>
                    <a:pt x="589686" y="299173"/>
                  </a:lnTo>
                  <a:lnTo>
                    <a:pt x="430961" y="299173"/>
                  </a:lnTo>
                  <a:lnTo>
                    <a:pt x="430961" y="241630"/>
                  </a:lnTo>
                  <a:lnTo>
                    <a:pt x="422910" y="233591"/>
                  </a:lnTo>
                  <a:lnTo>
                    <a:pt x="403123" y="233591"/>
                  </a:lnTo>
                  <a:lnTo>
                    <a:pt x="395071" y="241630"/>
                  </a:lnTo>
                  <a:lnTo>
                    <a:pt x="395071" y="299173"/>
                  </a:lnTo>
                  <a:lnTo>
                    <a:pt x="340639" y="299173"/>
                  </a:lnTo>
                  <a:lnTo>
                    <a:pt x="340639" y="292671"/>
                  </a:lnTo>
                  <a:lnTo>
                    <a:pt x="346214" y="249174"/>
                  </a:lnTo>
                  <a:lnTo>
                    <a:pt x="362369" y="209346"/>
                  </a:lnTo>
                  <a:lnTo>
                    <a:pt x="388137" y="174904"/>
                  </a:lnTo>
                  <a:lnTo>
                    <a:pt x="422617" y="147574"/>
                  </a:lnTo>
                  <a:lnTo>
                    <a:pt x="427977" y="142671"/>
                  </a:lnTo>
                  <a:lnTo>
                    <a:pt x="430923" y="136372"/>
                  </a:lnTo>
                  <a:lnTo>
                    <a:pt x="431266" y="129489"/>
                  </a:lnTo>
                  <a:lnTo>
                    <a:pt x="428802" y="122834"/>
                  </a:lnTo>
                  <a:lnTo>
                    <a:pt x="423887" y="117513"/>
                  </a:lnTo>
                  <a:lnTo>
                    <a:pt x="417588" y="114630"/>
                  </a:lnTo>
                  <a:lnTo>
                    <a:pt x="410692" y="114300"/>
                  </a:lnTo>
                  <a:lnTo>
                    <a:pt x="404050" y="116636"/>
                  </a:lnTo>
                  <a:lnTo>
                    <a:pt x="362292" y="149720"/>
                  </a:lnTo>
                  <a:lnTo>
                    <a:pt x="331076" y="191401"/>
                  </a:lnTo>
                  <a:lnTo>
                    <a:pt x="311518" y="239636"/>
                  </a:lnTo>
                  <a:lnTo>
                    <a:pt x="304749" y="292366"/>
                  </a:lnTo>
                  <a:lnTo>
                    <a:pt x="304749" y="326707"/>
                  </a:lnTo>
                  <a:lnTo>
                    <a:pt x="312788" y="334759"/>
                  </a:lnTo>
                  <a:lnTo>
                    <a:pt x="403123" y="334759"/>
                  </a:lnTo>
                  <a:lnTo>
                    <a:pt x="413029" y="334759"/>
                  </a:lnTo>
                  <a:lnTo>
                    <a:pt x="708177" y="334759"/>
                  </a:lnTo>
                  <a:lnTo>
                    <a:pt x="716216" y="326707"/>
                  </a:lnTo>
                  <a:lnTo>
                    <a:pt x="716216" y="292671"/>
                  </a:lnTo>
                  <a:close/>
                </a:path>
                <a:path w="1019175" h="854075">
                  <a:moveTo>
                    <a:pt x="831926" y="53848"/>
                  </a:moveTo>
                  <a:lnTo>
                    <a:pt x="827684" y="32893"/>
                  </a:lnTo>
                  <a:lnTo>
                    <a:pt x="816140" y="15786"/>
                  </a:lnTo>
                  <a:lnTo>
                    <a:pt x="799033" y="4241"/>
                  </a:lnTo>
                  <a:lnTo>
                    <a:pt x="778090" y="0"/>
                  </a:lnTo>
                  <a:lnTo>
                    <a:pt x="675386" y="0"/>
                  </a:lnTo>
                  <a:lnTo>
                    <a:pt x="667346" y="8051"/>
                  </a:lnTo>
                  <a:lnTo>
                    <a:pt x="667346" y="27851"/>
                  </a:lnTo>
                  <a:lnTo>
                    <a:pt x="675386" y="35890"/>
                  </a:lnTo>
                  <a:lnTo>
                    <a:pt x="787996" y="35890"/>
                  </a:lnTo>
                  <a:lnTo>
                    <a:pt x="796048" y="43929"/>
                  </a:lnTo>
                  <a:lnTo>
                    <a:pt x="796048" y="473976"/>
                  </a:lnTo>
                  <a:lnTo>
                    <a:pt x="804087" y="482015"/>
                  </a:lnTo>
                  <a:lnTo>
                    <a:pt x="813968" y="482015"/>
                  </a:lnTo>
                  <a:lnTo>
                    <a:pt x="823887" y="482015"/>
                  </a:lnTo>
                  <a:lnTo>
                    <a:pt x="831926" y="473976"/>
                  </a:lnTo>
                  <a:lnTo>
                    <a:pt x="831926" y="53848"/>
                  </a:lnTo>
                  <a:close/>
                </a:path>
                <a:path w="1019175" h="854075">
                  <a:moveTo>
                    <a:pt x="1019162" y="828586"/>
                  </a:moveTo>
                  <a:lnTo>
                    <a:pt x="1012926" y="822337"/>
                  </a:lnTo>
                  <a:lnTo>
                    <a:pt x="8051" y="822337"/>
                  </a:lnTo>
                  <a:lnTo>
                    <a:pt x="0" y="830376"/>
                  </a:lnTo>
                  <a:lnTo>
                    <a:pt x="0" y="850176"/>
                  </a:lnTo>
                  <a:lnTo>
                    <a:pt x="3784" y="853973"/>
                  </a:lnTo>
                  <a:lnTo>
                    <a:pt x="1017181" y="853973"/>
                  </a:lnTo>
                  <a:lnTo>
                    <a:pt x="1019162" y="851979"/>
                  </a:lnTo>
                  <a:lnTo>
                    <a:pt x="1019162" y="828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7789" y="532195"/>
            <a:ext cx="852107" cy="672473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2337346" y="458558"/>
            <a:ext cx="0" cy="994410"/>
          </a:xfrm>
          <a:custGeom>
            <a:avLst/>
            <a:gdLst/>
            <a:ahLst/>
            <a:cxnLst/>
            <a:rect l="l" t="t" r="r" b="b"/>
            <a:pathLst>
              <a:path w="0" h="994410">
                <a:moveTo>
                  <a:pt x="0" y="994359"/>
                </a:moveTo>
                <a:lnTo>
                  <a:pt x="0" y="0"/>
                </a:lnTo>
              </a:path>
            </a:pathLst>
          </a:custGeom>
          <a:ln w="381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54693" y="724001"/>
            <a:ext cx="1533524" cy="466724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930379" y="2150541"/>
            <a:ext cx="8541385" cy="898525"/>
          </a:xfrm>
          <a:custGeom>
            <a:avLst/>
            <a:gdLst/>
            <a:ahLst/>
            <a:cxnLst/>
            <a:rect l="l" t="t" r="r" b="b"/>
            <a:pathLst>
              <a:path w="8541385" h="898525">
                <a:moveTo>
                  <a:pt x="8374783" y="0"/>
                </a:moveTo>
                <a:lnTo>
                  <a:pt x="166206" y="0"/>
                </a:lnTo>
                <a:lnTo>
                  <a:pt x="133628" y="3223"/>
                </a:lnTo>
                <a:lnTo>
                  <a:pt x="73995" y="27924"/>
                </a:lnTo>
                <a:lnTo>
                  <a:pt x="27923" y="73991"/>
                </a:lnTo>
                <a:lnTo>
                  <a:pt x="3222" y="133627"/>
                </a:lnTo>
                <a:lnTo>
                  <a:pt x="0" y="166204"/>
                </a:lnTo>
                <a:lnTo>
                  <a:pt x="0" y="732218"/>
                </a:lnTo>
                <a:lnTo>
                  <a:pt x="12650" y="795820"/>
                </a:lnTo>
                <a:lnTo>
                  <a:pt x="48681" y="849744"/>
                </a:lnTo>
                <a:lnTo>
                  <a:pt x="102601" y="885771"/>
                </a:lnTo>
                <a:lnTo>
                  <a:pt x="166206" y="898423"/>
                </a:lnTo>
                <a:lnTo>
                  <a:pt x="8374783" y="898423"/>
                </a:lnTo>
                <a:lnTo>
                  <a:pt x="8438385" y="885771"/>
                </a:lnTo>
                <a:lnTo>
                  <a:pt x="8492309" y="849744"/>
                </a:lnTo>
                <a:lnTo>
                  <a:pt x="8528336" y="795820"/>
                </a:lnTo>
                <a:lnTo>
                  <a:pt x="8540988" y="732218"/>
                </a:lnTo>
                <a:lnTo>
                  <a:pt x="8540988" y="166204"/>
                </a:lnTo>
                <a:lnTo>
                  <a:pt x="8528336" y="102598"/>
                </a:lnTo>
                <a:lnTo>
                  <a:pt x="8492309" y="48679"/>
                </a:lnTo>
                <a:lnTo>
                  <a:pt x="8438385" y="12652"/>
                </a:lnTo>
                <a:lnTo>
                  <a:pt x="8374783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40"/>
              <a:t>Idefitific6ciófi</a:t>
            </a:r>
            <a:r>
              <a:rPr dirty="0" spc="-170"/>
              <a:t> </a:t>
            </a:r>
            <a:r>
              <a:rPr dirty="0" spc="265"/>
              <a:t>de</a:t>
            </a:r>
            <a:r>
              <a:rPr dirty="0" spc="-170"/>
              <a:t> </a:t>
            </a:r>
            <a:r>
              <a:rPr dirty="0" spc="225"/>
              <a:t>problem6s</a:t>
            </a:r>
          </a:p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4676" y="4045267"/>
            <a:ext cx="104775" cy="104775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953913" y="3842619"/>
            <a:ext cx="9283065" cy="2710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700"/>
              </a:lnSpc>
              <a:spcBef>
                <a:spcPts val="95"/>
              </a:spcBef>
            </a:pPr>
            <a:r>
              <a:rPr dirty="0" sz="2250" spc="130">
                <a:solidFill>
                  <a:srgbClr val="1F1C23"/>
                </a:solidFill>
                <a:latin typeface="Tahoma"/>
                <a:cs typeface="Tahoma"/>
              </a:rPr>
              <a:t>RyQ</a:t>
            </a:r>
            <a:r>
              <a:rPr dirty="0" sz="2250" spc="-4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250" spc="140">
                <a:solidFill>
                  <a:srgbClr val="1F1C23"/>
                </a:solidFill>
                <a:latin typeface="Tahoma"/>
                <a:cs typeface="Tahoma"/>
              </a:rPr>
              <a:t>Ingeniería</a:t>
            </a:r>
            <a:r>
              <a:rPr dirty="0" sz="2250" spc="-4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250" spc="215">
                <a:solidFill>
                  <a:srgbClr val="1F1C23"/>
                </a:solidFill>
                <a:latin typeface="Tahoma"/>
                <a:cs typeface="Tahoma"/>
              </a:rPr>
              <a:t>genera</a:t>
            </a:r>
            <a:r>
              <a:rPr dirty="0" sz="2250" spc="-4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250" spc="220">
                <a:solidFill>
                  <a:srgbClr val="F28604"/>
                </a:solidFill>
                <a:latin typeface="Tahoma"/>
                <a:cs typeface="Tahoma"/>
              </a:rPr>
              <a:t>gastos</a:t>
            </a:r>
            <a:r>
              <a:rPr dirty="0" sz="2250" spc="-40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250" spc="175">
                <a:solidFill>
                  <a:srgbClr val="F28604"/>
                </a:solidFill>
                <a:latin typeface="Tahoma"/>
                <a:cs typeface="Tahoma"/>
              </a:rPr>
              <a:t>excesivos</a:t>
            </a:r>
            <a:r>
              <a:rPr dirty="0" sz="2250" spc="-40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250" spc="210">
                <a:solidFill>
                  <a:srgbClr val="1F1C23"/>
                </a:solidFill>
                <a:latin typeface="Tahoma"/>
                <a:cs typeface="Tahoma"/>
              </a:rPr>
              <a:t>en</a:t>
            </a:r>
            <a:r>
              <a:rPr dirty="0" sz="2250" spc="-4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250" spc="215">
                <a:solidFill>
                  <a:srgbClr val="1F1C23"/>
                </a:solidFill>
                <a:latin typeface="Tahoma"/>
                <a:cs typeface="Tahoma"/>
              </a:rPr>
              <a:t>la</a:t>
            </a:r>
            <a:r>
              <a:rPr dirty="0" sz="2250" spc="-4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250" spc="185">
                <a:solidFill>
                  <a:srgbClr val="1F1C23"/>
                </a:solidFill>
                <a:latin typeface="Tahoma"/>
                <a:cs typeface="Tahoma"/>
              </a:rPr>
              <a:t>logística</a:t>
            </a:r>
            <a:r>
              <a:rPr dirty="0" sz="2250" spc="-4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250" spc="204">
                <a:solidFill>
                  <a:srgbClr val="1F1C23"/>
                </a:solidFill>
                <a:latin typeface="Tahoma"/>
                <a:cs typeface="Tahoma"/>
              </a:rPr>
              <a:t>que </a:t>
            </a:r>
            <a:r>
              <a:rPr dirty="0" sz="2250" spc="215">
                <a:solidFill>
                  <a:srgbClr val="1F1C23"/>
                </a:solidFill>
                <a:latin typeface="Tahoma"/>
                <a:cs typeface="Tahoma"/>
              </a:rPr>
              <a:t>genera</a:t>
            </a:r>
            <a:r>
              <a:rPr dirty="0" sz="2250" spc="-10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145">
                <a:solidFill>
                  <a:srgbClr val="1F1C23"/>
                </a:solidFill>
                <a:latin typeface="Tahoma"/>
                <a:cs typeface="Tahoma"/>
              </a:rPr>
              <a:t>el</a:t>
            </a:r>
            <a:r>
              <a:rPr dirty="0" sz="2250" spc="-10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170">
                <a:solidFill>
                  <a:srgbClr val="1F1C23"/>
                </a:solidFill>
                <a:latin typeface="Tahoma"/>
                <a:cs typeface="Tahoma"/>
              </a:rPr>
              <a:t>transporte</a:t>
            </a:r>
            <a:r>
              <a:rPr dirty="0" sz="2250" spc="-10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245">
                <a:solidFill>
                  <a:srgbClr val="1F1C23"/>
                </a:solidFill>
                <a:latin typeface="Tahoma"/>
                <a:cs typeface="Tahoma"/>
              </a:rPr>
              <a:t>de</a:t>
            </a:r>
            <a:r>
              <a:rPr dirty="0" sz="2250" spc="-10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215">
                <a:solidFill>
                  <a:srgbClr val="1F1C23"/>
                </a:solidFill>
                <a:latin typeface="Tahoma"/>
                <a:cs typeface="Tahoma"/>
              </a:rPr>
              <a:t>colaboradores</a:t>
            </a:r>
            <a:r>
              <a:rPr dirty="0" sz="2250" spc="-10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350">
                <a:solidFill>
                  <a:srgbClr val="1F1C23"/>
                </a:solidFill>
                <a:latin typeface="Tahoma"/>
                <a:cs typeface="Tahoma"/>
              </a:rPr>
              <a:t>a</a:t>
            </a:r>
            <a:r>
              <a:rPr dirty="0" sz="2250" spc="-10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160">
                <a:solidFill>
                  <a:srgbClr val="1F1C23"/>
                </a:solidFill>
                <a:latin typeface="Tahoma"/>
                <a:cs typeface="Tahoma"/>
              </a:rPr>
              <a:t>faenas.</a:t>
            </a:r>
            <a:endParaRPr sz="22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450">
              <a:latin typeface="Tahoma"/>
              <a:cs typeface="Tahoma"/>
            </a:endParaRPr>
          </a:p>
          <a:p>
            <a:pPr algn="just" marL="12700" marR="5080">
              <a:lnSpc>
                <a:spcPct val="116700"/>
              </a:lnSpc>
            </a:pPr>
            <a:r>
              <a:rPr dirty="0" sz="2250" spc="95">
                <a:solidFill>
                  <a:srgbClr val="1F1C23"/>
                </a:solidFill>
                <a:latin typeface="Tahoma"/>
                <a:cs typeface="Tahoma"/>
              </a:rPr>
              <a:t>Los</a:t>
            </a:r>
            <a:r>
              <a:rPr dirty="0" sz="2250" spc="52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215">
                <a:solidFill>
                  <a:srgbClr val="1F1C23"/>
                </a:solidFill>
                <a:latin typeface="Tahoma"/>
                <a:cs typeface="Tahoma"/>
              </a:rPr>
              <a:t>colaboradores</a:t>
            </a:r>
            <a:r>
              <a:rPr dirty="0" sz="2250" spc="5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190">
                <a:solidFill>
                  <a:srgbClr val="1F1C23"/>
                </a:solidFill>
                <a:latin typeface="Tahoma"/>
                <a:cs typeface="Tahoma"/>
              </a:rPr>
              <a:t>del</a:t>
            </a:r>
            <a:r>
              <a:rPr dirty="0" sz="2250" spc="53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240">
                <a:solidFill>
                  <a:srgbClr val="1F1C23"/>
                </a:solidFill>
                <a:latin typeface="Tahoma"/>
                <a:cs typeface="Tahoma"/>
              </a:rPr>
              <a:t>área</a:t>
            </a:r>
            <a:r>
              <a:rPr dirty="0" sz="2250" spc="5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245">
                <a:solidFill>
                  <a:srgbClr val="1F1C23"/>
                </a:solidFill>
                <a:latin typeface="Tahoma"/>
                <a:cs typeface="Tahoma"/>
              </a:rPr>
              <a:t>de</a:t>
            </a:r>
            <a:r>
              <a:rPr dirty="0" sz="2250" spc="53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185">
                <a:solidFill>
                  <a:srgbClr val="1F1C23"/>
                </a:solidFill>
                <a:latin typeface="Tahoma"/>
                <a:cs typeface="Tahoma"/>
              </a:rPr>
              <a:t>logística</a:t>
            </a:r>
            <a:r>
              <a:rPr dirty="0" sz="2250" spc="53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200">
                <a:solidFill>
                  <a:srgbClr val="1F1C23"/>
                </a:solidFill>
                <a:latin typeface="Tahoma"/>
                <a:cs typeface="Tahoma"/>
              </a:rPr>
              <a:t>se</a:t>
            </a:r>
            <a:r>
              <a:rPr dirty="0" sz="2250" spc="52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195">
                <a:solidFill>
                  <a:srgbClr val="1F1C23"/>
                </a:solidFill>
                <a:latin typeface="Tahoma"/>
                <a:cs typeface="Tahoma"/>
              </a:rPr>
              <a:t>ven</a:t>
            </a:r>
            <a:r>
              <a:rPr dirty="0" sz="2250" spc="53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215">
                <a:solidFill>
                  <a:srgbClr val="1F1C23"/>
                </a:solidFill>
                <a:latin typeface="Tahoma"/>
                <a:cs typeface="Tahoma"/>
              </a:rPr>
              <a:t>obligados</a:t>
            </a:r>
            <a:r>
              <a:rPr dirty="0" sz="2250" spc="53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300">
                <a:solidFill>
                  <a:srgbClr val="1F1C23"/>
                </a:solidFill>
                <a:latin typeface="Tahoma"/>
                <a:cs typeface="Tahoma"/>
              </a:rPr>
              <a:t>a </a:t>
            </a:r>
            <a:r>
              <a:rPr dirty="0" sz="2250" spc="185">
                <a:solidFill>
                  <a:srgbClr val="F28604"/>
                </a:solidFill>
                <a:latin typeface="Tahoma"/>
                <a:cs typeface="Tahoma"/>
              </a:rPr>
              <a:t>trabajar</a:t>
            </a:r>
            <a:r>
              <a:rPr dirty="0" sz="2250" spc="295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250" spc="170">
                <a:solidFill>
                  <a:srgbClr val="F28604"/>
                </a:solidFill>
                <a:latin typeface="Tahoma"/>
                <a:cs typeface="Tahoma"/>
              </a:rPr>
              <a:t>fuera</a:t>
            </a:r>
            <a:r>
              <a:rPr dirty="0" sz="2250" spc="290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250" spc="245">
                <a:solidFill>
                  <a:srgbClr val="F28604"/>
                </a:solidFill>
                <a:latin typeface="Tahoma"/>
                <a:cs typeface="Tahoma"/>
              </a:rPr>
              <a:t>de</a:t>
            </a:r>
            <a:r>
              <a:rPr dirty="0" sz="2250" spc="295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250" spc="200">
                <a:solidFill>
                  <a:srgbClr val="F28604"/>
                </a:solidFill>
                <a:latin typeface="Tahoma"/>
                <a:cs typeface="Tahoma"/>
              </a:rPr>
              <a:t>jornada</a:t>
            </a:r>
            <a:r>
              <a:rPr dirty="0" sz="2250" spc="290">
                <a:solidFill>
                  <a:srgbClr val="F28604"/>
                </a:solidFill>
                <a:latin typeface="Tahoma"/>
                <a:cs typeface="Tahoma"/>
              </a:rPr>
              <a:t>  </a:t>
            </a:r>
            <a:r>
              <a:rPr dirty="0" sz="2250" spc="150">
                <a:solidFill>
                  <a:srgbClr val="F28604"/>
                </a:solidFill>
                <a:latin typeface="Tahoma"/>
                <a:cs typeface="Tahoma"/>
              </a:rPr>
              <a:t>laboral</a:t>
            </a:r>
            <a:r>
              <a:rPr dirty="0" sz="2250" spc="150">
                <a:solidFill>
                  <a:srgbClr val="1F1C23"/>
                </a:solidFill>
                <a:latin typeface="Tahoma"/>
                <a:cs typeface="Tahoma"/>
              </a:rPr>
              <a:t>,</a:t>
            </a:r>
            <a:r>
              <a:rPr dirty="0" sz="2250" spc="295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250" spc="220">
                <a:solidFill>
                  <a:srgbClr val="1F1C23"/>
                </a:solidFill>
                <a:latin typeface="Tahoma"/>
                <a:cs typeface="Tahoma"/>
              </a:rPr>
              <a:t>debido</a:t>
            </a:r>
            <a:r>
              <a:rPr dirty="0" sz="2250" spc="29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250" spc="350">
                <a:solidFill>
                  <a:srgbClr val="1F1C23"/>
                </a:solidFill>
                <a:latin typeface="Tahoma"/>
                <a:cs typeface="Tahoma"/>
              </a:rPr>
              <a:t>a</a:t>
            </a:r>
            <a:r>
              <a:rPr dirty="0" sz="2250" spc="29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250" spc="170">
                <a:solidFill>
                  <a:srgbClr val="1F1C23"/>
                </a:solidFill>
                <a:latin typeface="Tahoma"/>
                <a:cs typeface="Tahoma"/>
              </a:rPr>
              <a:t>imprevistos </a:t>
            </a:r>
            <a:r>
              <a:rPr dirty="0" sz="2250" spc="260">
                <a:solidFill>
                  <a:srgbClr val="1F1C23"/>
                </a:solidFill>
                <a:latin typeface="Tahoma"/>
                <a:cs typeface="Tahoma"/>
              </a:rPr>
              <a:t>causados</a:t>
            </a:r>
            <a:r>
              <a:rPr dirty="0" sz="2250" spc="-10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180">
                <a:solidFill>
                  <a:srgbClr val="1F1C23"/>
                </a:solidFill>
                <a:latin typeface="Tahoma"/>
                <a:cs typeface="Tahoma"/>
              </a:rPr>
              <a:t>por</a:t>
            </a:r>
            <a:r>
              <a:rPr dirty="0" sz="2250" spc="-10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215">
                <a:solidFill>
                  <a:srgbClr val="1F1C23"/>
                </a:solidFill>
                <a:latin typeface="Tahoma"/>
                <a:cs typeface="Tahoma"/>
              </a:rPr>
              <a:t>la</a:t>
            </a:r>
            <a:r>
              <a:rPr dirty="0" sz="2250" spc="-10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185">
                <a:solidFill>
                  <a:srgbClr val="1F1C23"/>
                </a:solidFill>
                <a:latin typeface="Tahoma"/>
                <a:cs typeface="Tahoma"/>
              </a:rPr>
              <a:t>logística</a:t>
            </a:r>
            <a:r>
              <a:rPr dirty="0" sz="2250" spc="-10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245">
                <a:solidFill>
                  <a:srgbClr val="1F1C23"/>
                </a:solidFill>
                <a:latin typeface="Tahoma"/>
                <a:cs typeface="Tahoma"/>
              </a:rPr>
              <a:t>de</a:t>
            </a:r>
            <a:r>
              <a:rPr dirty="0" sz="2250" spc="-10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150">
                <a:solidFill>
                  <a:srgbClr val="1F1C23"/>
                </a:solidFill>
                <a:latin typeface="Tahoma"/>
                <a:cs typeface="Tahoma"/>
              </a:rPr>
              <a:t>traslado.</a:t>
            </a:r>
            <a:endParaRPr sz="2250">
              <a:latin typeface="Tahoma"/>
              <a:cs typeface="Tahoma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4676" y="5529757"/>
            <a:ext cx="104775" cy="10477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4676" y="7414285"/>
            <a:ext cx="104775" cy="104775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953913" y="7211638"/>
            <a:ext cx="2395220" cy="825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1818639" algn="l"/>
              </a:tabLst>
            </a:pPr>
            <a:r>
              <a:rPr dirty="0" sz="2250" spc="215">
                <a:solidFill>
                  <a:srgbClr val="1F1C23"/>
                </a:solidFill>
                <a:latin typeface="Tahoma"/>
                <a:cs typeface="Tahoma"/>
              </a:rPr>
              <a:t>Necesidad</a:t>
            </a:r>
            <a:r>
              <a:rPr dirty="0" sz="225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250" spc="220">
                <a:solidFill>
                  <a:srgbClr val="1F1C23"/>
                </a:solidFill>
                <a:latin typeface="Tahoma"/>
                <a:cs typeface="Tahoma"/>
              </a:rPr>
              <a:t>de </a:t>
            </a:r>
            <a:r>
              <a:rPr dirty="0" sz="2250" spc="270">
                <a:solidFill>
                  <a:srgbClr val="1F1C23"/>
                </a:solidFill>
                <a:latin typeface="Tahoma"/>
                <a:cs typeface="Tahoma"/>
              </a:rPr>
              <a:t>manera</a:t>
            </a:r>
            <a:r>
              <a:rPr dirty="0" sz="2250" spc="-114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250" spc="175">
                <a:solidFill>
                  <a:srgbClr val="1F1C23"/>
                </a:solidFill>
                <a:latin typeface="Tahoma"/>
                <a:cs typeface="Tahoma"/>
              </a:rPr>
              <a:t>óptima.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85908" y="7265472"/>
            <a:ext cx="6851015" cy="372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89125" algn="l"/>
                <a:tab pos="2515235" algn="l"/>
                <a:tab pos="4676775" algn="l"/>
                <a:tab pos="5294630" algn="l"/>
                <a:tab pos="6463665" algn="l"/>
              </a:tabLst>
            </a:pPr>
            <a:r>
              <a:rPr dirty="0" sz="2250" spc="215">
                <a:solidFill>
                  <a:srgbClr val="F28604"/>
                </a:solidFill>
                <a:latin typeface="Tahoma"/>
                <a:cs typeface="Tahoma"/>
              </a:rPr>
              <a:t>asignación</a:t>
            </a:r>
            <a:r>
              <a:rPr dirty="0" sz="225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2250" spc="220">
                <a:solidFill>
                  <a:srgbClr val="F28604"/>
                </a:solidFill>
                <a:latin typeface="Tahoma"/>
                <a:cs typeface="Tahoma"/>
              </a:rPr>
              <a:t>de</a:t>
            </a:r>
            <a:r>
              <a:rPr dirty="0" sz="225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2250" spc="200">
                <a:solidFill>
                  <a:srgbClr val="F28604"/>
                </a:solidFill>
                <a:latin typeface="Tahoma"/>
                <a:cs typeface="Tahoma"/>
              </a:rPr>
              <a:t>habitaciones</a:t>
            </a:r>
            <a:r>
              <a:rPr dirty="0" sz="225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2250" spc="185">
                <a:solidFill>
                  <a:srgbClr val="F28604"/>
                </a:solidFill>
                <a:latin typeface="Tahoma"/>
                <a:cs typeface="Tahoma"/>
              </a:rPr>
              <a:t>en</a:t>
            </a:r>
            <a:r>
              <a:rPr dirty="0" sz="225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2250" spc="150">
                <a:solidFill>
                  <a:srgbClr val="F28604"/>
                </a:solidFill>
                <a:latin typeface="Tahoma"/>
                <a:cs typeface="Tahoma"/>
              </a:rPr>
              <a:t>faena</a:t>
            </a:r>
            <a:r>
              <a:rPr dirty="0" sz="2250" spc="150">
                <a:solidFill>
                  <a:srgbClr val="1F1C23"/>
                </a:solidFill>
                <a:latin typeface="Tahoma"/>
                <a:cs typeface="Tahoma"/>
              </a:rPr>
              <a:t>,</a:t>
            </a:r>
            <a:r>
              <a:rPr dirty="0" sz="225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250" spc="210">
                <a:solidFill>
                  <a:srgbClr val="1F1C23"/>
                </a:solidFill>
                <a:latin typeface="Tahoma"/>
                <a:cs typeface="Tahoma"/>
              </a:rPr>
              <a:t>de</a:t>
            </a:r>
            <a:endParaRPr sz="2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146716" y="2627446"/>
            <a:ext cx="7164705" cy="7660005"/>
          </a:xfrm>
          <a:custGeom>
            <a:avLst/>
            <a:gdLst/>
            <a:ahLst/>
            <a:cxnLst/>
            <a:rect l="l" t="t" r="r" b="b"/>
            <a:pathLst>
              <a:path w="7164705" h="7660005">
                <a:moveTo>
                  <a:pt x="7164373" y="0"/>
                </a:moveTo>
                <a:lnTo>
                  <a:pt x="0" y="0"/>
                </a:lnTo>
                <a:lnTo>
                  <a:pt x="0" y="7659552"/>
                </a:lnTo>
                <a:lnTo>
                  <a:pt x="7164373" y="7659552"/>
                </a:lnTo>
                <a:lnTo>
                  <a:pt x="7164373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789" y="532195"/>
            <a:ext cx="852107" cy="672473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2337346" y="458558"/>
            <a:ext cx="0" cy="994410"/>
          </a:xfrm>
          <a:custGeom>
            <a:avLst/>
            <a:gdLst/>
            <a:ahLst/>
            <a:cxnLst/>
            <a:rect l="l" t="t" r="r" b="b"/>
            <a:pathLst>
              <a:path w="0" h="994410">
                <a:moveTo>
                  <a:pt x="0" y="994359"/>
                </a:moveTo>
                <a:lnTo>
                  <a:pt x="0" y="0"/>
                </a:lnTo>
              </a:path>
            </a:pathLst>
          </a:custGeom>
          <a:ln w="381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4693" y="724001"/>
            <a:ext cx="1533524" cy="466724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1980323"/>
            <a:ext cx="9958070" cy="8305800"/>
            <a:chOff x="0" y="1980323"/>
            <a:chExt cx="9958070" cy="83058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627442"/>
              <a:ext cx="9957447" cy="765809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39904" y="1980323"/>
              <a:ext cx="6772275" cy="898525"/>
            </a:xfrm>
            <a:custGeom>
              <a:avLst/>
              <a:gdLst/>
              <a:ahLst/>
              <a:cxnLst/>
              <a:rect l="l" t="t" r="r" b="b"/>
              <a:pathLst>
                <a:path w="6772275" h="898525">
                  <a:moveTo>
                    <a:pt x="6605966" y="0"/>
                  </a:moveTo>
                  <a:lnTo>
                    <a:pt x="166206" y="0"/>
                  </a:lnTo>
                  <a:lnTo>
                    <a:pt x="133628" y="3221"/>
                  </a:lnTo>
                  <a:lnTo>
                    <a:pt x="73995" y="27919"/>
                  </a:lnTo>
                  <a:lnTo>
                    <a:pt x="27923" y="73991"/>
                  </a:lnTo>
                  <a:lnTo>
                    <a:pt x="3222" y="133627"/>
                  </a:lnTo>
                  <a:lnTo>
                    <a:pt x="0" y="166204"/>
                  </a:lnTo>
                  <a:lnTo>
                    <a:pt x="0" y="732205"/>
                  </a:lnTo>
                  <a:lnTo>
                    <a:pt x="12650" y="795812"/>
                  </a:lnTo>
                  <a:lnTo>
                    <a:pt x="48681" y="849731"/>
                  </a:lnTo>
                  <a:lnTo>
                    <a:pt x="102601" y="885769"/>
                  </a:lnTo>
                  <a:lnTo>
                    <a:pt x="166206" y="898423"/>
                  </a:lnTo>
                  <a:lnTo>
                    <a:pt x="6605966" y="898423"/>
                  </a:lnTo>
                  <a:lnTo>
                    <a:pt x="6669566" y="885769"/>
                  </a:lnTo>
                  <a:lnTo>
                    <a:pt x="6723479" y="849731"/>
                  </a:lnTo>
                  <a:lnTo>
                    <a:pt x="6759516" y="795812"/>
                  </a:lnTo>
                  <a:lnTo>
                    <a:pt x="6772170" y="732205"/>
                  </a:lnTo>
                  <a:lnTo>
                    <a:pt x="6772170" y="166204"/>
                  </a:lnTo>
                  <a:lnTo>
                    <a:pt x="6759516" y="102598"/>
                  </a:lnTo>
                  <a:lnTo>
                    <a:pt x="6723479" y="48679"/>
                  </a:lnTo>
                  <a:lnTo>
                    <a:pt x="6669566" y="12647"/>
                  </a:lnTo>
                  <a:lnTo>
                    <a:pt x="6605966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2027929"/>
            <a:ext cx="6620509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45"/>
              <a:t>Propuest6</a:t>
            </a:r>
            <a:r>
              <a:rPr dirty="0" spc="-180"/>
              <a:t> </a:t>
            </a:r>
            <a:r>
              <a:rPr dirty="0" spc="265"/>
              <a:t>de</a:t>
            </a:r>
            <a:r>
              <a:rPr dirty="0" spc="-180"/>
              <a:t> </a:t>
            </a:r>
            <a:r>
              <a:rPr dirty="0" spc="70"/>
              <a:t>soluciófi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653991" y="2946183"/>
            <a:ext cx="502666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150" b="1">
                <a:solidFill>
                  <a:srgbClr val="FFFFFF"/>
                </a:solidFill>
                <a:latin typeface="Arial"/>
                <a:cs typeface="Arial"/>
              </a:rPr>
              <a:t>Veter6fiMifieTr6ck</a:t>
            </a:r>
            <a:endParaRPr sz="4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653991" y="3796874"/>
            <a:ext cx="6149975" cy="7531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  <a:tabLst>
                <a:tab pos="657225" algn="l"/>
                <a:tab pos="1388745" algn="l"/>
                <a:tab pos="2237105" algn="l"/>
                <a:tab pos="2626360" algn="l"/>
                <a:tab pos="3134360" algn="l"/>
                <a:tab pos="3442970" algn="l"/>
                <a:tab pos="5179060" algn="l"/>
                <a:tab pos="5406390" algn="l"/>
                <a:tab pos="5747385" algn="l"/>
              </a:tabLst>
            </a:pPr>
            <a:r>
              <a:rPr dirty="0" sz="2400" spc="65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160">
                <a:solidFill>
                  <a:srgbClr val="FFFFFF"/>
                </a:solidFill>
                <a:latin typeface="Tahoma"/>
                <a:cs typeface="Tahoma"/>
              </a:rPr>
              <a:t>solución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20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210">
                <a:solidFill>
                  <a:srgbClr val="FFFFFF"/>
                </a:solidFill>
                <a:latin typeface="Tahoma"/>
                <a:cs typeface="Tahoma"/>
              </a:rPr>
              <a:t>proponemos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		</a:t>
            </a:r>
            <a:r>
              <a:rPr dirty="0" sz="2400" spc="229">
                <a:solidFill>
                  <a:srgbClr val="FFFFFF"/>
                </a:solidFill>
                <a:latin typeface="Tahoma"/>
                <a:cs typeface="Tahoma"/>
              </a:rPr>
              <a:t>para </a:t>
            </a:r>
            <a:r>
              <a:rPr dirty="0" sz="2400" spc="135">
                <a:solidFill>
                  <a:srgbClr val="FFFFFF"/>
                </a:solidFill>
                <a:latin typeface="Tahoma"/>
                <a:cs typeface="Tahoma"/>
              </a:rPr>
              <a:t>nuestro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140">
                <a:solidFill>
                  <a:srgbClr val="FFFFFF"/>
                </a:solidFill>
                <a:latin typeface="Tahoma"/>
                <a:cs typeface="Tahoma"/>
              </a:rPr>
              <a:t>cliente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65">
                <a:solidFill>
                  <a:srgbClr val="FFFFFF"/>
                </a:solidFill>
                <a:latin typeface="Tahoma"/>
                <a:cs typeface="Tahoma"/>
              </a:rPr>
              <a:t>RyQ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105">
                <a:solidFill>
                  <a:srgbClr val="FFFFFF"/>
                </a:solidFill>
                <a:latin typeface="Tahoma"/>
                <a:cs typeface="Tahoma"/>
              </a:rPr>
              <a:t>Ingeniería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165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155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653991" y="4520774"/>
            <a:ext cx="3358515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42160" algn="l"/>
              </a:tabLst>
            </a:pPr>
            <a:r>
              <a:rPr dirty="0" sz="2400" spc="190">
                <a:solidFill>
                  <a:srgbClr val="FFFFFF"/>
                </a:solidFill>
                <a:latin typeface="Tahoma"/>
                <a:cs typeface="Tahoma"/>
              </a:rPr>
              <a:t>sistema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204">
                <a:solidFill>
                  <a:srgbClr val="FFFFFF"/>
                </a:solidFill>
                <a:latin typeface="Tahoma"/>
                <a:cs typeface="Tahoma"/>
              </a:rPr>
              <a:t>modular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653991" y="4882724"/>
            <a:ext cx="2838450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114">
                <a:solidFill>
                  <a:srgbClr val="1F1C23"/>
                </a:solidFill>
                <a:latin typeface="Tahoma"/>
                <a:cs typeface="Tahoma"/>
              </a:rPr>
              <a:t>VeteranMineTrack</a:t>
            </a:r>
            <a:r>
              <a:rPr dirty="0" sz="2400" spc="114">
                <a:solidFill>
                  <a:srgbClr val="FFFFFF"/>
                </a:solidFill>
                <a:latin typeface="Tahoma"/>
                <a:cs typeface="Tahoma"/>
              </a:rPr>
              <a:t>,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805860" y="4520774"/>
            <a:ext cx="1998345" cy="7531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556260" marR="5080" indent="-544195">
              <a:lnSpc>
                <a:spcPts val="2850"/>
              </a:lnSpc>
              <a:spcBef>
                <a:spcPts val="215"/>
              </a:spcBef>
            </a:pPr>
            <a:r>
              <a:rPr dirty="0" sz="2400" spc="229">
                <a:solidFill>
                  <a:srgbClr val="FFFFFF"/>
                </a:solidFill>
                <a:latin typeface="Tahoma"/>
                <a:cs typeface="Tahoma"/>
              </a:rPr>
              <a:t>denominado </a:t>
            </a:r>
            <a:r>
              <a:rPr dirty="0" sz="2400" spc="204">
                <a:solidFill>
                  <a:srgbClr val="FFFFFF"/>
                </a:solidFill>
                <a:latin typeface="Tahoma"/>
                <a:cs typeface="Tahoma"/>
              </a:rPr>
              <a:t>diseñado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653991" y="5244674"/>
            <a:ext cx="6149975" cy="473456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just" marL="12700" marR="5080">
              <a:lnSpc>
                <a:spcPts val="2850"/>
              </a:lnSpc>
              <a:spcBef>
                <a:spcPts val="215"/>
              </a:spcBef>
            </a:pPr>
            <a:r>
              <a:rPr dirty="0" sz="2400" spc="204">
                <a:solidFill>
                  <a:srgbClr val="FFFFFF"/>
                </a:solidFill>
                <a:latin typeface="Tahoma"/>
                <a:cs typeface="Tahoma"/>
              </a:rPr>
              <a:t>específicamente</a:t>
            </a:r>
            <a:r>
              <a:rPr dirty="0" sz="2400" spc="229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dirty="0" sz="2400" spc="25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dirty="0" sz="2400" spc="235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dirty="0" sz="2400" spc="160">
                <a:solidFill>
                  <a:srgbClr val="1F1C23"/>
                </a:solidFill>
                <a:latin typeface="Tahoma"/>
                <a:cs typeface="Tahoma"/>
              </a:rPr>
              <a:t>optimizar</a:t>
            </a:r>
            <a:r>
              <a:rPr dirty="0" sz="2400" spc="229">
                <a:solidFill>
                  <a:srgbClr val="1F1C23"/>
                </a:solidFill>
                <a:latin typeface="Tahoma"/>
                <a:cs typeface="Tahoma"/>
              </a:rPr>
              <a:t>   </a:t>
            </a:r>
            <a:r>
              <a:rPr dirty="0" sz="2400" spc="165">
                <a:solidFill>
                  <a:srgbClr val="1F1C23"/>
                </a:solidFill>
                <a:latin typeface="Tahoma"/>
                <a:cs typeface="Tahoma"/>
              </a:rPr>
              <a:t>la logística</a:t>
            </a:r>
            <a:r>
              <a:rPr dirty="0" sz="2400" spc="48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400" spc="25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4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85">
                <a:solidFill>
                  <a:srgbClr val="FFFFFF"/>
                </a:solidFill>
                <a:latin typeface="Tahoma"/>
                <a:cs typeface="Tahoma"/>
              </a:rPr>
              <a:t>traslado</a:t>
            </a:r>
            <a:r>
              <a:rPr dirty="0" sz="2400" spc="48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400" spc="4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Tahoma"/>
                <a:cs typeface="Tahoma"/>
              </a:rPr>
              <a:t>alojamiento</a:t>
            </a:r>
            <a:r>
              <a:rPr dirty="0" sz="2400" spc="48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25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dirty="0" sz="2400" spc="185">
                <a:solidFill>
                  <a:srgbClr val="FFFFFF"/>
                </a:solidFill>
                <a:latin typeface="Tahoma"/>
                <a:cs typeface="Tahoma"/>
              </a:rPr>
              <a:t>trabajadores</a:t>
            </a:r>
            <a:r>
              <a:rPr dirty="0" sz="2400" spc="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50">
                <a:solidFill>
                  <a:srgbClr val="FFFFFF"/>
                </a:solidFill>
                <a:latin typeface="Tahoma"/>
                <a:cs typeface="Tahoma"/>
              </a:rPr>
              <a:t>hacia</a:t>
            </a:r>
            <a:r>
              <a:rPr dirty="0" sz="2400" spc="3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Tahoma"/>
                <a:cs typeface="Tahoma"/>
              </a:rPr>
              <a:t>las</a:t>
            </a:r>
            <a:r>
              <a:rPr dirty="0" sz="2400" spc="3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Tahoma"/>
                <a:cs typeface="Tahoma"/>
              </a:rPr>
              <a:t>faenas</a:t>
            </a:r>
            <a:r>
              <a:rPr dirty="0" sz="2400" spc="3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90">
                <a:solidFill>
                  <a:srgbClr val="FFFFFF"/>
                </a:solidFill>
                <a:latin typeface="Tahoma"/>
                <a:cs typeface="Tahoma"/>
              </a:rPr>
              <a:t>mineras </a:t>
            </a:r>
            <a:r>
              <a:rPr dirty="0" sz="2400" spc="195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4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Tahoma"/>
                <a:cs typeface="Tahoma"/>
              </a:rPr>
              <a:t>Minera</a:t>
            </a:r>
            <a:r>
              <a:rPr dirty="0" sz="24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ahoma"/>
                <a:cs typeface="Tahoma"/>
              </a:rPr>
              <a:t>Collahuasi.</a:t>
            </a:r>
            <a:endParaRPr sz="2400">
              <a:latin typeface="Tahoma"/>
              <a:cs typeface="Tahoma"/>
            </a:endParaRPr>
          </a:p>
          <a:p>
            <a:pPr algn="just" marL="12700" marR="5080">
              <a:lnSpc>
                <a:spcPts val="2850"/>
              </a:lnSpc>
              <a:spcBef>
                <a:spcPts val="2850"/>
              </a:spcBef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4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Tahoma"/>
                <a:cs typeface="Tahoma"/>
              </a:rPr>
              <a:t>sistema</a:t>
            </a:r>
            <a:r>
              <a:rPr dirty="0" sz="24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ahoma"/>
                <a:cs typeface="Tahoma"/>
              </a:rPr>
              <a:t>tiene</a:t>
            </a:r>
            <a:r>
              <a:rPr dirty="0" sz="24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300">
                <a:solidFill>
                  <a:srgbClr val="FFFFFF"/>
                </a:solidFill>
                <a:latin typeface="Tahoma"/>
                <a:cs typeface="Tahoma"/>
              </a:rPr>
              <a:t>como</a:t>
            </a:r>
            <a:r>
              <a:rPr dirty="0" sz="24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ahoma"/>
                <a:cs typeface="Tahoma"/>
              </a:rPr>
              <a:t>objetivo</a:t>
            </a:r>
            <a:r>
              <a:rPr dirty="0" sz="24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Tahoma"/>
                <a:cs typeface="Tahoma"/>
              </a:rPr>
              <a:t>principal </a:t>
            </a:r>
            <a:r>
              <a:rPr dirty="0" sz="2400" spc="180">
                <a:solidFill>
                  <a:srgbClr val="FFFFFF"/>
                </a:solidFill>
                <a:latin typeface="Tahoma"/>
                <a:cs typeface="Tahoma"/>
              </a:rPr>
              <a:t>proporcionar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35">
                <a:solidFill>
                  <a:srgbClr val="FFFFFF"/>
                </a:solidFill>
                <a:latin typeface="Tahoma"/>
                <a:cs typeface="Tahoma"/>
              </a:rPr>
              <a:t>una</a:t>
            </a: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10">
                <a:solidFill>
                  <a:srgbClr val="1F1C23"/>
                </a:solidFill>
                <a:latin typeface="Tahoma"/>
                <a:cs typeface="Tahoma"/>
              </a:rPr>
              <a:t>plataforma</a:t>
            </a:r>
            <a:r>
              <a:rPr dirty="0" sz="2400" spc="5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400" spc="185">
                <a:solidFill>
                  <a:srgbClr val="1F1C23"/>
                </a:solidFill>
                <a:latin typeface="Tahoma"/>
                <a:cs typeface="Tahoma"/>
              </a:rPr>
              <a:t>integrada </a:t>
            </a:r>
            <a:r>
              <a:rPr dirty="0" sz="2400" spc="225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dirty="0" sz="2400" spc="495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200">
                <a:solidFill>
                  <a:srgbClr val="FFFFFF"/>
                </a:solidFill>
                <a:latin typeface="Tahoma"/>
                <a:cs typeface="Tahoma"/>
              </a:rPr>
              <a:t>permita</a:t>
            </a:r>
            <a:r>
              <a:rPr dirty="0" sz="2400" spc="495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165">
                <a:solidFill>
                  <a:srgbClr val="FFFFFF"/>
                </a:solidFill>
                <a:latin typeface="Tahoma"/>
                <a:cs typeface="Tahoma"/>
              </a:rPr>
              <a:t>gestionar</a:t>
            </a:r>
            <a:r>
              <a:rPr dirty="0" sz="2400" spc="50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25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495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245">
                <a:solidFill>
                  <a:srgbClr val="FFFFFF"/>
                </a:solidFill>
                <a:latin typeface="Tahoma"/>
                <a:cs typeface="Tahoma"/>
              </a:rPr>
              <a:t>manera </a:t>
            </a:r>
            <a:r>
              <a:rPr dirty="0" sz="2400" spc="140">
                <a:solidFill>
                  <a:srgbClr val="FFFFFF"/>
                </a:solidFill>
                <a:latin typeface="Tahoma"/>
                <a:cs typeface="Tahoma"/>
              </a:rPr>
              <a:t>eficiente</a:t>
            </a:r>
            <a:r>
              <a:rPr dirty="0" sz="2400" spc="2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400" spc="2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Tahoma"/>
                <a:cs typeface="Tahoma"/>
              </a:rPr>
              <a:t>proceso</a:t>
            </a:r>
            <a:r>
              <a:rPr dirty="0" sz="2400" spc="2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5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2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Tahoma"/>
                <a:cs typeface="Tahoma"/>
              </a:rPr>
              <a:t>movilización</a:t>
            </a:r>
            <a:r>
              <a:rPr dirty="0" sz="2400" spc="2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25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dirty="0" sz="2400" spc="14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dirty="0" sz="2400" spc="409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175">
                <a:solidFill>
                  <a:srgbClr val="FFFFFF"/>
                </a:solidFill>
                <a:latin typeface="Tahoma"/>
                <a:cs typeface="Tahoma"/>
              </a:rPr>
              <a:t>colaboradores,</a:t>
            </a:r>
            <a:r>
              <a:rPr dirty="0" sz="2400" spc="415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229">
                <a:solidFill>
                  <a:srgbClr val="FFFFFF"/>
                </a:solidFill>
                <a:latin typeface="Tahoma"/>
                <a:cs typeface="Tahoma"/>
              </a:rPr>
              <a:t>desde</a:t>
            </a:r>
            <a:r>
              <a:rPr dirty="0" sz="2400" spc="409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175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dirty="0" sz="2400" spc="415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200">
                <a:solidFill>
                  <a:srgbClr val="FFFFFF"/>
                </a:solidFill>
                <a:latin typeface="Tahoma"/>
                <a:cs typeface="Tahoma"/>
              </a:rPr>
              <a:t>hogar </a:t>
            </a:r>
            <a:r>
              <a:rPr dirty="0" sz="2400" spc="220">
                <a:solidFill>
                  <a:srgbClr val="FFFFFF"/>
                </a:solidFill>
                <a:latin typeface="Tahoma"/>
                <a:cs typeface="Tahoma"/>
              </a:rPr>
              <a:t>hasta</a:t>
            </a: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12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400" spc="100">
                <a:solidFill>
                  <a:srgbClr val="FFFFFF"/>
                </a:solidFill>
                <a:latin typeface="Tahoma"/>
                <a:cs typeface="Tahoma"/>
              </a:rPr>
              <a:t>  sitio</a:t>
            </a:r>
            <a:r>
              <a:rPr dirty="0" sz="2400" spc="10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25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170">
                <a:solidFill>
                  <a:srgbClr val="FFFFFF"/>
                </a:solidFill>
                <a:latin typeface="Tahoma"/>
                <a:cs typeface="Tahoma"/>
              </a:rPr>
              <a:t>trabajo</a:t>
            </a:r>
            <a:r>
              <a:rPr dirty="0" sz="2400" spc="10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(viceversa), </a:t>
            </a:r>
            <a:r>
              <a:rPr dirty="0" sz="2400" spc="200">
                <a:solidFill>
                  <a:srgbClr val="FFFFFF"/>
                </a:solidFill>
                <a:latin typeface="Tahoma"/>
                <a:cs typeface="Tahoma"/>
              </a:rPr>
              <a:t>mejorando</a:t>
            </a:r>
            <a:r>
              <a:rPr dirty="0" sz="2400" spc="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9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400" spc="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Tahoma"/>
                <a:cs typeface="Tahoma"/>
              </a:rPr>
              <a:t>trazabilidad,</a:t>
            </a:r>
            <a:r>
              <a:rPr dirty="0" sz="2400" spc="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Tahoma"/>
                <a:cs typeface="Tahoma"/>
              </a:rPr>
              <a:t>seguridad,</a:t>
            </a:r>
            <a:r>
              <a:rPr dirty="0" sz="2400" spc="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ahoma"/>
                <a:cs typeface="Tahoma"/>
              </a:rPr>
              <a:t>y </a:t>
            </a:r>
            <a:r>
              <a:rPr dirty="0" sz="2400" spc="170">
                <a:solidFill>
                  <a:srgbClr val="FFFFFF"/>
                </a:solidFill>
                <a:latin typeface="Tahoma"/>
                <a:cs typeface="Tahoma"/>
              </a:rPr>
              <a:t>eficiencia</a:t>
            </a:r>
            <a:r>
              <a:rPr dirty="0" sz="24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9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Tahoma"/>
                <a:cs typeface="Tahoma"/>
              </a:rPr>
              <a:t>logística</a:t>
            </a:r>
            <a:r>
              <a:rPr dirty="0" sz="2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5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ahoma"/>
                <a:cs typeface="Tahoma"/>
              </a:rPr>
              <a:t>transporte.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334375" cy="10287000"/>
            <a:chOff x="0" y="0"/>
            <a:chExt cx="83343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63215"/>
              <a:ext cx="8334375" cy="742378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8330565" cy="2828925"/>
            </a:xfrm>
            <a:custGeom>
              <a:avLst/>
              <a:gdLst/>
              <a:ahLst/>
              <a:cxnLst/>
              <a:rect l="l" t="t" r="r" b="b"/>
              <a:pathLst>
                <a:path w="8330565" h="2828925">
                  <a:moveTo>
                    <a:pt x="0" y="2828924"/>
                  </a:moveTo>
                  <a:lnTo>
                    <a:pt x="8330057" y="2828924"/>
                  </a:lnTo>
                  <a:lnTo>
                    <a:pt x="8330057" y="0"/>
                  </a:lnTo>
                  <a:lnTo>
                    <a:pt x="0" y="0"/>
                  </a:lnTo>
                  <a:lnTo>
                    <a:pt x="0" y="2828924"/>
                  </a:lnTo>
                  <a:close/>
                </a:path>
              </a:pathLst>
            </a:custGeom>
            <a:solidFill>
              <a:srgbClr val="1F1C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1624424" y="9258300"/>
            <a:ext cx="6663690" cy="1028700"/>
          </a:xfrm>
          <a:custGeom>
            <a:avLst/>
            <a:gdLst/>
            <a:ahLst/>
            <a:cxnLst/>
            <a:rect l="l" t="t" r="r" b="b"/>
            <a:pathLst>
              <a:path w="6663690" h="1028700">
                <a:moveTo>
                  <a:pt x="0" y="0"/>
                </a:moveTo>
                <a:lnTo>
                  <a:pt x="0" y="1028699"/>
                </a:lnTo>
                <a:lnTo>
                  <a:pt x="6663574" y="1028699"/>
                </a:lnTo>
                <a:lnTo>
                  <a:pt x="6663574" y="0"/>
                </a:lnTo>
                <a:lnTo>
                  <a:pt x="0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538324" y="2085378"/>
            <a:ext cx="8685530" cy="3447415"/>
          </a:xfrm>
          <a:custGeom>
            <a:avLst/>
            <a:gdLst/>
            <a:ahLst/>
            <a:cxnLst/>
            <a:rect l="l" t="t" r="r" b="b"/>
            <a:pathLst>
              <a:path w="8685530" h="3447415">
                <a:moveTo>
                  <a:pt x="8685364" y="3425858"/>
                </a:moveTo>
                <a:lnTo>
                  <a:pt x="8639300" y="3437435"/>
                </a:lnTo>
                <a:lnTo>
                  <a:pt x="8592095" y="3444478"/>
                </a:lnTo>
                <a:lnTo>
                  <a:pt x="8544064" y="3446856"/>
                </a:lnTo>
                <a:lnTo>
                  <a:pt x="485775" y="3446856"/>
                </a:lnTo>
                <a:lnTo>
                  <a:pt x="437760" y="3444478"/>
                </a:lnTo>
                <a:lnTo>
                  <a:pt x="390559" y="3437435"/>
                </a:lnTo>
                <a:lnTo>
                  <a:pt x="344490" y="3425858"/>
                </a:lnTo>
                <a:lnTo>
                  <a:pt x="299872" y="3409878"/>
                </a:lnTo>
                <a:lnTo>
                  <a:pt x="257023" y="3389628"/>
                </a:lnTo>
                <a:lnTo>
                  <a:pt x="216262" y="3365240"/>
                </a:lnTo>
                <a:lnTo>
                  <a:pt x="177908" y="3336846"/>
                </a:lnTo>
                <a:lnTo>
                  <a:pt x="142278" y="3304577"/>
                </a:lnTo>
                <a:lnTo>
                  <a:pt x="110009" y="3268948"/>
                </a:lnTo>
                <a:lnTo>
                  <a:pt x="81615" y="3230593"/>
                </a:lnTo>
                <a:lnTo>
                  <a:pt x="57227" y="3189832"/>
                </a:lnTo>
                <a:lnTo>
                  <a:pt x="36977" y="3146983"/>
                </a:lnTo>
                <a:lnTo>
                  <a:pt x="20997" y="3102365"/>
                </a:lnTo>
                <a:lnTo>
                  <a:pt x="9420" y="3056296"/>
                </a:lnTo>
                <a:lnTo>
                  <a:pt x="2377" y="3009095"/>
                </a:lnTo>
                <a:lnTo>
                  <a:pt x="0" y="2961081"/>
                </a:lnTo>
                <a:lnTo>
                  <a:pt x="0" y="343496"/>
                </a:lnTo>
                <a:lnTo>
                  <a:pt x="2377" y="295481"/>
                </a:lnTo>
                <a:lnTo>
                  <a:pt x="9420" y="248280"/>
                </a:lnTo>
                <a:lnTo>
                  <a:pt x="20997" y="202212"/>
                </a:lnTo>
                <a:lnTo>
                  <a:pt x="36977" y="157594"/>
                </a:lnTo>
                <a:lnTo>
                  <a:pt x="57227" y="114745"/>
                </a:lnTo>
                <a:lnTo>
                  <a:pt x="81615" y="73984"/>
                </a:lnTo>
                <a:lnTo>
                  <a:pt x="110009" y="35629"/>
                </a:lnTo>
                <a:lnTo>
                  <a:pt x="142277" y="0"/>
                </a:lnTo>
              </a:path>
            </a:pathLst>
          </a:custGeom>
          <a:ln w="762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algn="just" marL="12700" marR="5080">
              <a:lnSpc>
                <a:spcPts val="3520"/>
              </a:lnSpc>
              <a:spcBef>
                <a:spcPts val="270"/>
              </a:spcBef>
            </a:pPr>
            <a:r>
              <a:rPr dirty="0" spc="240"/>
              <a:t>Implementar</a:t>
            </a:r>
            <a:r>
              <a:rPr dirty="0" spc="225"/>
              <a:t>  </a:t>
            </a:r>
            <a:r>
              <a:rPr dirty="0" spc="260"/>
              <a:t>un</a:t>
            </a:r>
            <a:r>
              <a:rPr dirty="0" spc="225"/>
              <a:t>  </a:t>
            </a:r>
            <a:r>
              <a:rPr dirty="0" spc="275"/>
              <a:t>sistema</a:t>
            </a:r>
            <a:r>
              <a:rPr dirty="0" spc="229"/>
              <a:t>  </a:t>
            </a:r>
            <a:r>
              <a:rPr dirty="0" spc="305"/>
              <a:t>que</a:t>
            </a:r>
            <a:r>
              <a:rPr dirty="0" spc="225"/>
              <a:t>  </a:t>
            </a:r>
            <a:r>
              <a:rPr dirty="0" spc="270">
                <a:solidFill>
                  <a:srgbClr val="F28604"/>
                </a:solidFill>
              </a:rPr>
              <a:t>optimice</a:t>
            </a:r>
            <a:r>
              <a:rPr dirty="0" spc="225">
                <a:solidFill>
                  <a:srgbClr val="F28604"/>
                </a:solidFill>
              </a:rPr>
              <a:t>  </a:t>
            </a:r>
            <a:r>
              <a:rPr dirty="0" spc="229">
                <a:solidFill>
                  <a:srgbClr val="F28604"/>
                </a:solidFill>
              </a:rPr>
              <a:t>la </a:t>
            </a:r>
            <a:r>
              <a:rPr dirty="0" spc="225">
                <a:solidFill>
                  <a:srgbClr val="F28604"/>
                </a:solidFill>
              </a:rPr>
              <a:t>logistica</a:t>
            </a:r>
            <a:r>
              <a:rPr dirty="0" spc="315">
                <a:solidFill>
                  <a:srgbClr val="F28604"/>
                </a:solidFill>
              </a:rPr>
              <a:t> </a:t>
            </a:r>
            <a:r>
              <a:rPr dirty="0" spc="330">
                <a:solidFill>
                  <a:srgbClr val="F28604"/>
                </a:solidFill>
              </a:rPr>
              <a:t>de</a:t>
            </a:r>
            <a:r>
              <a:rPr dirty="0" spc="320">
                <a:solidFill>
                  <a:srgbClr val="F28604"/>
                </a:solidFill>
              </a:rPr>
              <a:t> </a:t>
            </a:r>
            <a:r>
              <a:rPr dirty="0" spc="215">
                <a:solidFill>
                  <a:srgbClr val="F28604"/>
                </a:solidFill>
              </a:rPr>
              <a:t>transporte</a:t>
            </a:r>
            <a:r>
              <a:rPr dirty="0" spc="315">
                <a:solidFill>
                  <a:srgbClr val="F28604"/>
                </a:solidFill>
              </a:rPr>
              <a:t> </a:t>
            </a:r>
            <a:r>
              <a:rPr dirty="0" spc="330"/>
              <a:t>de</a:t>
            </a:r>
            <a:r>
              <a:rPr dirty="0" spc="315"/>
              <a:t> </a:t>
            </a:r>
            <a:r>
              <a:rPr dirty="0" spc="195"/>
              <a:t>los</a:t>
            </a:r>
            <a:r>
              <a:rPr dirty="0" spc="320"/>
              <a:t> </a:t>
            </a:r>
            <a:r>
              <a:rPr dirty="0" spc="270"/>
              <a:t>colaboradores </a:t>
            </a:r>
            <a:r>
              <a:rPr dirty="0" spc="335"/>
              <a:t>hacia</a:t>
            </a:r>
            <a:r>
              <a:rPr dirty="0" spc="-55"/>
              <a:t>  </a:t>
            </a:r>
            <a:r>
              <a:rPr dirty="0" spc="254"/>
              <a:t>la</a:t>
            </a:r>
            <a:r>
              <a:rPr dirty="0" spc="-55"/>
              <a:t>  </a:t>
            </a:r>
            <a:r>
              <a:rPr dirty="0" spc="229"/>
              <a:t>Minera</a:t>
            </a:r>
            <a:r>
              <a:rPr dirty="0" spc="-50"/>
              <a:t>  </a:t>
            </a:r>
            <a:r>
              <a:rPr dirty="0" spc="260"/>
              <a:t>Collahuasi</a:t>
            </a:r>
            <a:r>
              <a:rPr dirty="0" spc="-55"/>
              <a:t>  </a:t>
            </a:r>
            <a:r>
              <a:rPr dirty="0" spc="260"/>
              <a:t>es</a:t>
            </a:r>
            <a:r>
              <a:rPr dirty="0" spc="-50"/>
              <a:t>  </a:t>
            </a:r>
            <a:r>
              <a:rPr dirty="0" spc="245"/>
              <a:t>crucial</a:t>
            </a:r>
            <a:r>
              <a:rPr dirty="0" spc="-55"/>
              <a:t>  </a:t>
            </a:r>
            <a:r>
              <a:rPr dirty="0" spc="310"/>
              <a:t>para </a:t>
            </a:r>
            <a:r>
              <a:rPr dirty="0" spc="265"/>
              <a:t>asegurar</a:t>
            </a:r>
            <a:r>
              <a:rPr dirty="0" spc="535"/>
              <a:t>  </a:t>
            </a:r>
            <a:r>
              <a:rPr dirty="0" spc="305"/>
              <a:t>que</a:t>
            </a:r>
            <a:r>
              <a:rPr dirty="0" spc="545"/>
              <a:t>  </a:t>
            </a:r>
            <a:r>
              <a:rPr dirty="0" spc="220"/>
              <a:t>lleguen</a:t>
            </a:r>
            <a:r>
              <a:rPr dirty="0" spc="545"/>
              <a:t>  </a:t>
            </a:r>
            <a:r>
              <a:rPr dirty="0" spc="459"/>
              <a:t>a</a:t>
            </a:r>
            <a:r>
              <a:rPr dirty="0" spc="545"/>
              <a:t>  </a:t>
            </a:r>
            <a:r>
              <a:rPr dirty="0" spc="245"/>
              <a:t>su</a:t>
            </a:r>
            <a:r>
              <a:rPr dirty="0" spc="545"/>
              <a:t>  </a:t>
            </a:r>
            <a:r>
              <a:rPr dirty="0" spc="225"/>
              <a:t>destino</a:t>
            </a:r>
            <a:r>
              <a:rPr dirty="0" spc="545"/>
              <a:t>  </a:t>
            </a:r>
            <a:r>
              <a:rPr dirty="0" spc="305"/>
              <a:t>de </a:t>
            </a:r>
            <a:r>
              <a:rPr dirty="0" spc="345"/>
              <a:t>manera</a:t>
            </a:r>
            <a:r>
              <a:rPr dirty="0" spc="50"/>
              <a:t>  </a:t>
            </a:r>
            <a:r>
              <a:rPr dirty="0" spc="275"/>
              <a:t>segura</a:t>
            </a:r>
            <a:r>
              <a:rPr dirty="0" spc="55"/>
              <a:t>  </a:t>
            </a:r>
            <a:r>
              <a:rPr dirty="0" spc="204"/>
              <a:t>y</a:t>
            </a:r>
            <a:r>
              <a:rPr dirty="0" spc="55"/>
              <a:t>  </a:t>
            </a:r>
            <a:r>
              <a:rPr dirty="0" spc="145"/>
              <a:t>eficiente,</a:t>
            </a:r>
            <a:r>
              <a:rPr dirty="0" spc="55"/>
              <a:t>  </a:t>
            </a:r>
            <a:r>
              <a:rPr dirty="0" spc="400"/>
              <a:t>además</a:t>
            </a:r>
            <a:r>
              <a:rPr dirty="0" spc="50"/>
              <a:t>  </a:t>
            </a:r>
            <a:r>
              <a:rPr dirty="0" spc="330"/>
              <a:t>de</a:t>
            </a:r>
            <a:r>
              <a:rPr dirty="0" spc="55"/>
              <a:t>  </a:t>
            </a:r>
            <a:r>
              <a:rPr dirty="0" spc="229"/>
              <a:t>la </a:t>
            </a:r>
            <a:r>
              <a:rPr dirty="0" spc="270"/>
              <a:t>reducción</a:t>
            </a:r>
            <a:r>
              <a:rPr dirty="0" spc="25"/>
              <a:t> </a:t>
            </a:r>
            <a:r>
              <a:rPr dirty="0" spc="330"/>
              <a:t>de</a:t>
            </a:r>
            <a:r>
              <a:rPr dirty="0" spc="25"/>
              <a:t> </a:t>
            </a:r>
            <a:r>
              <a:rPr dirty="0" spc="195"/>
              <a:t>los</a:t>
            </a:r>
            <a:r>
              <a:rPr dirty="0" spc="30"/>
              <a:t> </a:t>
            </a:r>
            <a:r>
              <a:rPr dirty="0" spc="280"/>
              <a:t>gastos</a:t>
            </a:r>
            <a:r>
              <a:rPr dirty="0" spc="25"/>
              <a:t> </a:t>
            </a:r>
            <a:r>
              <a:rPr dirty="0" spc="315"/>
              <a:t>asociadodos</a:t>
            </a:r>
            <a:r>
              <a:rPr dirty="0" spc="25"/>
              <a:t> </a:t>
            </a:r>
            <a:r>
              <a:rPr dirty="0" spc="459"/>
              <a:t>a</a:t>
            </a:r>
            <a:r>
              <a:rPr dirty="0" spc="30"/>
              <a:t> </a:t>
            </a:r>
            <a:r>
              <a:rPr dirty="0" spc="210"/>
              <a:t>estos </a:t>
            </a:r>
            <a:r>
              <a:rPr dirty="0" spc="185"/>
              <a:t>traslados.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800"/>
          </a:p>
          <a:p>
            <a:pPr algn="just" marL="12700" marR="5080">
              <a:lnSpc>
                <a:spcPts val="3529"/>
              </a:lnSpc>
            </a:pPr>
            <a:r>
              <a:rPr dirty="0" spc="120"/>
              <a:t>Este</a:t>
            </a:r>
            <a:r>
              <a:rPr dirty="0" spc="125"/>
              <a:t> </a:t>
            </a:r>
            <a:r>
              <a:rPr dirty="0" spc="254"/>
              <a:t>proyecto</a:t>
            </a:r>
            <a:r>
              <a:rPr dirty="0" spc="130"/>
              <a:t> </a:t>
            </a:r>
            <a:r>
              <a:rPr dirty="0" spc="280"/>
              <a:t>no</a:t>
            </a:r>
            <a:r>
              <a:rPr dirty="0" spc="130"/>
              <a:t> </a:t>
            </a:r>
            <a:r>
              <a:rPr dirty="0" spc="220"/>
              <a:t>solo</a:t>
            </a:r>
            <a:r>
              <a:rPr dirty="0" spc="130"/>
              <a:t> </a:t>
            </a:r>
            <a:r>
              <a:rPr dirty="0" spc="350"/>
              <a:t>busca</a:t>
            </a:r>
            <a:r>
              <a:rPr dirty="0" spc="125"/>
              <a:t> </a:t>
            </a:r>
            <a:r>
              <a:rPr dirty="0" spc="210"/>
              <a:t>reducir</a:t>
            </a:r>
            <a:r>
              <a:rPr dirty="0" spc="130"/>
              <a:t> </a:t>
            </a:r>
            <a:r>
              <a:rPr dirty="0" spc="280"/>
              <a:t>gastos</a:t>
            </a:r>
            <a:r>
              <a:rPr dirty="0" spc="130"/>
              <a:t> </a:t>
            </a:r>
            <a:r>
              <a:rPr dirty="0" spc="155"/>
              <a:t>y </a:t>
            </a:r>
            <a:r>
              <a:rPr dirty="0" spc="235"/>
              <a:t>minimizar</a:t>
            </a:r>
            <a:r>
              <a:rPr dirty="0" spc="-35"/>
              <a:t>  </a:t>
            </a:r>
            <a:r>
              <a:rPr dirty="0" spc="150"/>
              <a:t>riesgos,</a:t>
            </a:r>
            <a:r>
              <a:rPr dirty="0" spc="-30"/>
              <a:t>  </a:t>
            </a:r>
            <a:r>
              <a:rPr dirty="0" spc="210"/>
              <a:t>sino</a:t>
            </a:r>
            <a:r>
              <a:rPr dirty="0" spc="-35"/>
              <a:t>  </a:t>
            </a:r>
            <a:r>
              <a:rPr dirty="0" spc="300"/>
              <a:t>también</a:t>
            </a:r>
            <a:r>
              <a:rPr dirty="0" spc="-30"/>
              <a:t>  </a:t>
            </a:r>
            <a:r>
              <a:rPr dirty="0" spc="229">
                <a:solidFill>
                  <a:srgbClr val="F28604"/>
                </a:solidFill>
              </a:rPr>
              <a:t>mejorar</a:t>
            </a:r>
            <a:r>
              <a:rPr dirty="0" spc="-30">
                <a:solidFill>
                  <a:srgbClr val="F28604"/>
                </a:solidFill>
              </a:rPr>
              <a:t>  </a:t>
            </a:r>
            <a:r>
              <a:rPr dirty="0" spc="229">
                <a:solidFill>
                  <a:srgbClr val="F28604"/>
                </a:solidFill>
              </a:rPr>
              <a:t>la </a:t>
            </a:r>
            <a:r>
              <a:rPr dirty="0" spc="225">
                <a:solidFill>
                  <a:srgbClr val="F28604"/>
                </a:solidFill>
              </a:rPr>
              <a:t>experiencia</a:t>
            </a:r>
            <a:r>
              <a:rPr dirty="0" spc="290">
                <a:solidFill>
                  <a:srgbClr val="F28604"/>
                </a:solidFill>
              </a:rPr>
              <a:t> </a:t>
            </a:r>
            <a:r>
              <a:rPr dirty="0" spc="235">
                <a:solidFill>
                  <a:srgbClr val="F28604"/>
                </a:solidFill>
              </a:rPr>
              <a:t>diaria</a:t>
            </a:r>
            <a:r>
              <a:rPr dirty="0" spc="285">
                <a:solidFill>
                  <a:srgbClr val="F28604"/>
                </a:solidFill>
              </a:rPr>
              <a:t> </a:t>
            </a:r>
            <a:r>
              <a:rPr dirty="0" spc="330"/>
              <a:t>de</a:t>
            </a:r>
            <a:r>
              <a:rPr dirty="0" spc="290"/>
              <a:t> </a:t>
            </a:r>
            <a:r>
              <a:rPr dirty="0" spc="195"/>
              <a:t>los</a:t>
            </a:r>
            <a:r>
              <a:rPr dirty="0" spc="295"/>
              <a:t> </a:t>
            </a:r>
            <a:r>
              <a:rPr dirty="0" spc="235"/>
              <a:t>colaboradores,</a:t>
            </a:r>
            <a:r>
              <a:rPr dirty="0" spc="285"/>
              <a:t> </a:t>
            </a:r>
            <a:r>
              <a:rPr dirty="0" spc="280"/>
              <a:t>que </a:t>
            </a:r>
            <a:r>
              <a:rPr dirty="0" spc="285"/>
              <a:t>operan</a:t>
            </a:r>
            <a:r>
              <a:rPr dirty="0" spc="360"/>
              <a:t> </a:t>
            </a:r>
            <a:r>
              <a:rPr dirty="0" spc="275"/>
              <a:t>en</a:t>
            </a:r>
            <a:r>
              <a:rPr dirty="0" spc="375"/>
              <a:t> </a:t>
            </a:r>
            <a:r>
              <a:rPr dirty="0" spc="170"/>
              <a:t>el</a:t>
            </a:r>
            <a:r>
              <a:rPr dirty="0" spc="370"/>
              <a:t> </a:t>
            </a:r>
            <a:r>
              <a:rPr dirty="0" spc="310"/>
              <a:t>área</a:t>
            </a:r>
            <a:r>
              <a:rPr dirty="0" spc="370"/>
              <a:t> </a:t>
            </a:r>
            <a:r>
              <a:rPr dirty="0" spc="170"/>
              <a:t>logística,</a:t>
            </a:r>
            <a:r>
              <a:rPr dirty="0" spc="370"/>
              <a:t> </a:t>
            </a:r>
            <a:r>
              <a:rPr dirty="0" spc="305"/>
              <a:t>que</a:t>
            </a:r>
            <a:r>
              <a:rPr dirty="0" spc="370"/>
              <a:t> </a:t>
            </a:r>
            <a:r>
              <a:rPr dirty="0" spc="229"/>
              <a:t>esto</a:t>
            </a:r>
            <a:r>
              <a:rPr dirty="0" spc="375"/>
              <a:t> </a:t>
            </a:r>
            <a:r>
              <a:rPr dirty="0" spc="340"/>
              <a:t>pueda </a:t>
            </a:r>
            <a:r>
              <a:rPr dirty="0" spc="245"/>
              <a:t>generar</a:t>
            </a:r>
            <a:r>
              <a:rPr dirty="0" spc="-40"/>
              <a:t>  </a:t>
            </a:r>
            <a:r>
              <a:rPr dirty="0" spc="260"/>
              <a:t>un</a:t>
            </a:r>
            <a:r>
              <a:rPr dirty="0" spc="-35"/>
              <a:t>  </a:t>
            </a:r>
            <a:r>
              <a:rPr dirty="0" spc="330"/>
              <a:t>impacto</a:t>
            </a:r>
            <a:r>
              <a:rPr dirty="0" spc="-35"/>
              <a:t>  </a:t>
            </a:r>
            <a:r>
              <a:rPr dirty="0" spc="240"/>
              <a:t>tangible</a:t>
            </a:r>
            <a:r>
              <a:rPr dirty="0" spc="-35"/>
              <a:t>  </a:t>
            </a:r>
            <a:r>
              <a:rPr dirty="0" spc="204"/>
              <a:t>y</a:t>
            </a:r>
            <a:r>
              <a:rPr dirty="0" spc="-35"/>
              <a:t>  </a:t>
            </a:r>
            <a:r>
              <a:rPr dirty="0" spc="195"/>
              <a:t>positivo</a:t>
            </a:r>
            <a:r>
              <a:rPr dirty="0" spc="-35"/>
              <a:t>  </a:t>
            </a:r>
            <a:r>
              <a:rPr dirty="0" spc="250"/>
              <a:t>en </a:t>
            </a:r>
            <a:r>
              <a:rPr dirty="0" spc="254"/>
              <a:t>todos</a:t>
            </a:r>
            <a:r>
              <a:rPr dirty="0" spc="-120"/>
              <a:t> </a:t>
            </a:r>
            <a:r>
              <a:rPr dirty="0" spc="250"/>
              <a:t>quienes</a:t>
            </a:r>
            <a:r>
              <a:rPr dirty="0" spc="-120"/>
              <a:t> </a:t>
            </a:r>
            <a:r>
              <a:rPr dirty="0" spc="185"/>
              <a:t>utilicen</a:t>
            </a:r>
            <a:r>
              <a:rPr dirty="0" spc="-114"/>
              <a:t> </a:t>
            </a:r>
            <a:r>
              <a:rPr dirty="0" spc="210"/>
              <a:t>nuestro</a:t>
            </a:r>
            <a:r>
              <a:rPr dirty="0" spc="-120"/>
              <a:t> </a:t>
            </a:r>
            <a:r>
              <a:rPr dirty="0" spc="195"/>
              <a:t>sistema.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8538388" y="5884193"/>
            <a:ext cx="438150" cy="3077210"/>
          </a:xfrm>
          <a:custGeom>
            <a:avLst/>
            <a:gdLst/>
            <a:ahLst/>
            <a:cxnLst/>
            <a:rect l="l" t="t" r="r" b="b"/>
            <a:pathLst>
              <a:path w="438150" h="3077209">
                <a:moveTo>
                  <a:pt x="437605" y="3076926"/>
                </a:moveTo>
                <a:lnTo>
                  <a:pt x="390559" y="3069906"/>
                </a:lnTo>
                <a:lnTo>
                  <a:pt x="344490" y="3058328"/>
                </a:lnTo>
                <a:lnTo>
                  <a:pt x="299872" y="3042348"/>
                </a:lnTo>
                <a:lnTo>
                  <a:pt x="257023" y="3022098"/>
                </a:lnTo>
                <a:lnTo>
                  <a:pt x="216262" y="2997710"/>
                </a:lnTo>
                <a:lnTo>
                  <a:pt x="177908" y="2969316"/>
                </a:lnTo>
                <a:lnTo>
                  <a:pt x="142278" y="2937048"/>
                </a:lnTo>
                <a:lnTo>
                  <a:pt x="110009" y="2901418"/>
                </a:lnTo>
                <a:lnTo>
                  <a:pt x="81615" y="2863063"/>
                </a:lnTo>
                <a:lnTo>
                  <a:pt x="57227" y="2822303"/>
                </a:lnTo>
                <a:lnTo>
                  <a:pt x="36977" y="2779455"/>
                </a:lnTo>
                <a:lnTo>
                  <a:pt x="20997" y="2734839"/>
                </a:lnTo>
                <a:lnTo>
                  <a:pt x="9420" y="2688772"/>
                </a:lnTo>
                <a:lnTo>
                  <a:pt x="2377" y="2641574"/>
                </a:lnTo>
                <a:lnTo>
                  <a:pt x="0" y="2593564"/>
                </a:lnTo>
                <a:lnTo>
                  <a:pt x="0" y="428544"/>
                </a:lnTo>
                <a:lnTo>
                  <a:pt x="2377" y="380530"/>
                </a:lnTo>
                <a:lnTo>
                  <a:pt x="9420" y="333330"/>
                </a:lnTo>
                <a:lnTo>
                  <a:pt x="20997" y="287263"/>
                </a:lnTo>
                <a:lnTo>
                  <a:pt x="36977" y="242648"/>
                </a:lnTo>
                <a:lnTo>
                  <a:pt x="57227" y="199801"/>
                </a:lnTo>
                <a:lnTo>
                  <a:pt x="81615" y="159042"/>
                </a:lnTo>
                <a:lnTo>
                  <a:pt x="110009" y="120689"/>
                </a:lnTo>
                <a:lnTo>
                  <a:pt x="142278" y="85060"/>
                </a:lnTo>
                <a:lnTo>
                  <a:pt x="177908" y="52787"/>
                </a:lnTo>
                <a:lnTo>
                  <a:pt x="216262" y="24390"/>
                </a:lnTo>
                <a:lnTo>
                  <a:pt x="257023" y="0"/>
                </a:lnTo>
              </a:path>
            </a:pathLst>
          </a:custGeom>
          <a:ln w="762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53567" y="365139"/>
            <a:ext cx="852107" cy="672473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15793085" y="291515"/>
            <a:ext cx="0" cy="994410"/>
          </a:xfrm>
          <a:custGeom>
            <a:avLst/>
            <a:gdLst/>
            <a:ahLst/>
            <a:cxnLst/>
            <a:rect l="l" t="t" r="r" b="b"/>
            <a:pathLst>
              <a:path w="0" h="994410">
                <a:moveTo>
                  <a:pt x="0" y="994346"/>
                </a:moveTo>
                <a:lnTo>
                  <a:pt x="0" y="0"/>
                </a:lnTo>
              </a:path>
            </a:pathLst>
          </a:custGeom>
          <a:ln w="381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10407" y="556945"/>
            <a:ext cx="1533524" cy="466724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333455" y="1003350"/>
            <a:ext cx="7701915" cy="898525"/>
          </a:xfrm>
          <a:custGeom>
            <a:avLst/>
            <a:gdLst/>
            <a:ahLst/>
            <a:cxnLst/>
            <a:rect l="l" t="t" r="r" b="b"/>
            <a:pathLst>
              <a:path w="7701915" h="898525">
                <a:moveTo>
                  <a:pt x="7535388" y="0"/>
                </a:moveTo>
                <a:lnTo>
                  <a:pt x="166206" y="0"/>
                </a:lnTo>
                <a:lnTo>
                  <a:pt x="133628" y="3223"/>
                </a:lnTo>
                <a:lnTo>
                  <a:pt x="73995" y="27924"/>
                </a:lnTo>
                <a:lnTo>
                  <a:pt x="27923" y="73991"/>
                </a:lnTo>
                <a:lnTo>
                  <a:pt x="3222" y="133627"/>
                </a:lnTo>
                <a:lnTo>
                  <a:pt x="0" y="166204"/>
                </a:lnTo>
                <a:lnTo>
                  <a:pt x="0" y="732218"/>
                </a:lnTo>
                <a:lnTo>
                  <a:pt x="12650" y="795824"/>
                </a:lnTo>
                <a:lnTo>
                  <a:pt x="48681" y="849744"/>
                </a:lnTo>
                <a:lnTo>
                  <a:pt x="102601" y="885771"/>
                </a:lnTo>
                <a:lnTo>
                  <a:pt x="166206" y="898423"/>
                </a:lnTo>
                <a:lnTo>
                  <a:pt x="7535388" y="898423"/>
                </a:lnTo>
                <a:lnTo>
                  <a:pt x="7598995" y="885771"/>
                </a:lnTo>
                <a:lnTo>
                  <a:pt x="7652914" y="849744"/>
                </a:lnTo>
                <a:lnTo>
                  <a:pt x="7688941" y="795824"/>
                </a:lnTo>
                <a:lnTo>
                  <a:pt x="7701593" y="732218"/>
                </a:lnTo>
                <a:lnTo>
                  <a:pt x="7701593" y="166204"/>
                </a:lnTo>
                <a:lnTo>
                  <a:pt x="7688941" y="102598"/>
                </a:lnTo>
                <a:lnTo>
                  <a:pt x="7652914" y="48679"/>
                </a:lnTo>
                <a:lnTo>
                  <a:pt x="7598995" y="12652"/>
                </a:lnTo>
                <a:lnTo>
                  <a:pt x="7535388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09549" y="1050956"/>
            <a:ext cx="7549515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35"/>
              <a:t>Importaficia</a:t>
            </a:r>
            <a:r>
              <a:rPr dirty="0" spc="-175"/>
              <a:t> </a:t>
            </a:r>
            <a:r>
              <a:rPr dirty="0" spc="175"/>
              <a:t>del</a:t>
            </a:r>
            <a:r>
              <a:rPr dirty="0" spc="-175"/>
              <a:t> </a:t>
            </a:r>
            <a:r>
              <a:rPr dirty="0" spc="95"/>
              <a:t>Proyecto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0260171"/>
            <a:ext cx="10313670" cy="27305"/>
          </a:xfrm>
          <a:custGeom>
            <a:avLst/>
            <a:gdLst/>
            <a:ahLst/>
            <a:cxnLst/>
            <a:rect l="l" t="t" r="r" b="b"/>
            <a:pathLst>
              <a:path w="10313670" h="27304">
                <a:moveTo>
                  <a:pt x="0" y="26828"/>
                </a:moveTo>
                <a:lnTo>
                  <a:pt x="10313116" y="26828"/>
                </a:lnTo>
                <a:lnTo>
                  <a:pt x="10313116" y="0"/>
                </a:lnTo>
                <a:lnTo>
                  <a:pt x="0" y="0"/>
                </a:lnTo>
                <a:lnTo>
                  <a:pt x="0" y="26828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0313670" cy="8441055"/>
            <a:chOff x="0" y="0"/>
            <a:chExt cx="10313670" cy="8441055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0313670" cy="8441055"/>
            </a:xfrm>
            <a:custGeom>
              <a:avLst/>
              <a:gdLst/>
              <a:ahLst/>
              <a:cxnLst/>
              <a:rect l="l" t="t" r="r" b="b"/>
              <a:pathLst>
                <a:path w="10313670" h="8441055">
                  <a:moveTo>
                    <a:pt x="0" y="8440654"/>
                  </a:moveTo>
                  <a:lnTo>
                    <a:pt x="10313116" y="8440654"/>
                  </a:lnTo>
                  <a:lnTo>
                    <a:pt x="10313116" y="0"/>
                  </a:lnTo>
                  <a:lnTo>
                    <a:pt x="0" y="0"/>
                  </a:lnTo>
                  <a:lnTo>
                    <a:pt x="0" y="8440654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15881" y="2845091"/>
              <a:ext cx="7393940" cy="698500"/>
            </a:xfrm>
            <a:custGeom>
              <a:avLst/>
              <a:gdLst/>
              <a:ahLst/>
              <a:cxnLst/>
              <a:rect l="l" t="t" r="r" b="b"/>
              <a:pathLst>
                <a:path w="7393940" h="698500">
                  <a:moveTo>
                    <a:pt x="7219370" y="0"/>
                  </a:moveTo>
                  <a:lnTo>
                    <a:pt x="174520" y="0"/>
                  </a:lnTo>
                  <a:lnTo>
                    <a:pt x="128125" y="6233"/>
                  </a:lnTo>
                  <a:lnTo>
                    <a:pt x="86436" y="23826"/>
                  </a:lnTo>
                  <a:lnTo>
                    <a:pt x="51115" y="51114"/>
                  </a:lnTo>
                  <a:lnTo>
                    <a:pt x="23826" y="86435"/>
                  </a:lnTo>
                  <a:lnTo>
                    <a:pt x="6233" y="128125"/>
                  </a:lnTo>
                  <a:lnTo>
                    <a:pt x="0" y="174523"/>
                  </a:lnTo>
                  <a:lnTo>
                    <a:pt x="0" y="523557"/>
                  </a:lnTo>
                  <a:lnTo>
                    <a:pt x="6233" y="569949"/>
                  </a:lnTo>
                  <a:lnTo>
                    <a:pt x="23826" y="611636"/>
                  </a:lnTo>
                  <a:lnTo>
                    <a:pt x="51115" y="646955"/>
                  </a:lnTo>
                  <a:lnTo>
                    <a:pt x="86436" y="674242"/>
                  </a:lnTo>
                  <a:lnTo>
                    <a:pt x="128125" y="691834"/>
                  </a:lnTo>
                  <a:lnTo>
                    <a:pt x="174520" y="698068"/>
                  </a:lnTo>
                  <a:lnTo>
                    <a:pt x="7219370" y="698068"/>
                  </a:lnTo>
                  <a:lnTo>
                    <a:pt x="7286160" y="684788"/>
                  </a:lnTo>
                  <a:lnTo>
                    <a:pt x="7342776" y="646963"/>
                  </a:lnTo>
                  <a:lnTo>
                    <a:pt x="7380608" y="590346"/>
                  </a:lnTo>
                  <a:lnTo>
                    <a:pt x="7393894" y="523557"/>
                  </a:lnTo>
                  <a:lnTo>
                    <a:pt x="7393894" y="174523"/>
                  </a:lnTo>
                  <a:lnTo>
                    <a:pt x="7380608" y="107734"/>
                  </a:lnTo>
                  <a:lnTo>
                    <a:pt x="7342776" y="51117"/>
                  </a:lnTo>
                  <a:lnTo>
                    <a:pt x="7286160" y="13285"/>
                  </a:lnTo>
                  <a:lnTo>
                    <a:pt x="7219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7008" y="3122688"/>
              <a:ext cx="133350" cy="1333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15881" y="3703154"/>
              <a:ext cx="6019165" cy="698500"/>
            </a:xfrm>
            <a:custGeom>
              <a:avLst/>
              <a:gdLst/>
              <a:ahLst/>
              <a:cxnLst/>
              <a:rect l="l" t="t" r="r" b="b"/>
              <a:pathLst>
                <a:path w="6019165" h="698500">
                  <a:moveTo>
                    <a:pt x="5844507" y="0"/>
                  </a:moveTo>
                  <a:lnTo>
                    <a:pt x="174520" y="0"/>
                  </a:lnTo>
                  <a:lnTo>
                    <a:pt x="128125" y="6234"/>
                  </a:lnTo>
                  <a:lnTo>
                    <a:pt x="86436" y="23828"/>
                  </a:lnTo>
                  <a:lnTo>
                    <a:pt x="51115" y="51119"/>
                  </a:lnTo>
                  <a:lnTo>
                    <a:pt x="23826" y="86440"/>
                  </a:lnTo>
                  <a:lnTo>
                    <a:pt x="6233" y="128130"/>
                  </a:lnTo>
                  <a:lnTo>
                    <a:pt x="0" y="174523"/>
                  </a:lnTo>
                  <a:lnTo>
                    <a:pt x="0" y="523557"/>
                  </a:lnTo>
                  <a:lnTo>
                    <a:pt x="6233" y="569954"/>
                  </a:lnTo>
                  <a:lnTo>
                    <a:pt x="23826" y="611645"/>
                  </a:lnTo>
                  <a:lnTo>
                    <a:pt x="51115" y="646966"/>
                  </a:lnTo>
                  <a:lnTo>
                    <a:pt x="86436" y="674254"/>
                  </a:lnTo>
                  <a:lnTo>
                    <a:pt x="128125" y="691847"/>
                  </a:lnTo>
                  <a:lnTo>
                    <a:pt x="174520" y="698080"/>
                  </a:lnTo>
                  <a:lnTo>
                    <a:pt x="5844507" y="698080"/>
                  </a:lnTo>
                  <a:lnTo>
                    <a:pt x="5911286" y="684795"/>
                  </a:lnTo>
                  <a:lnTo>
                    <a:pt x="5967912" y="646963"/>
                  </a:lnTo>
                  <a:lnTo>
                    <a:pt x="6005738" y="590346"/>
                  </a:lnTo>
                  <a:lnTo>
                    <a:pt x="6019017" y="523557"/>
                  </a:lnTo>
                  <a:lnTo>
                    <a:pt x="6019017" y="174523"/>
                  </a:lnTo>
                  <a:lnTo>
                    <a:pt x="6005738" y="107738"/>
                  </a:lnTo>
                  <a:lnTo>
                    <a:pt x="5967912" y="51117"/>
                  </a:lnTo>
                  <a:lnTo>
                    <a:pt x="5911286" y="13285"/>
                  </a:lnTo>
                  <a:lnTo>
                    <a:pt x="58445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008" y="3980764"/>
              <a:ext cx="133350" cy="13335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815881" y="4561230"/>
              <a:ext cx="7251700" cy="698500"/>
            </a:xfrm>
            <a:custGeom>
              <a:avLst/>
              <a:gdLst/>
              <a:ahLst/>
              <a:cxnLst/>
              <a:rect l="l" t="t" r="r" b="b"/>
              <a:pathLst>
                <a:path w="7251700" h="698500">
                  <a:moveTo>
                    <a:pt x="7077105" y="0"/>
                  </a:moveTo>
                  <a:lnTo>
                    <a:pt x="174520" y="0"/>
                  </a:lnTo>
                  <a:lnTo>
                    <a:pt x="128125" y="6233"/>
                  </a:lnTo>
                  <a:lnTo>
                    <a:pt x="86436" y="23826"/>
                  </a:lnTo>
                  <a:lnTo>
                    <a:pt x="51115" y="51114"/>
                  </a:lnTo>
                  <a:lnTo>
                    <a:pt x="23826" y="86435"/>
                  </a:lnTo>
                  <a:lnTo>
                    <a:pt x="6233" y="128125"/>
                  </a:lnTo>
                  <a:lnTo>
                    <a:pt x="0" y="174523"/>
                  </a:lnTo>
                  <a:lnTo>
                    <a:pt x="0" y="523557"/>
                  </a:lnTo>
                  <a:lnTo>
                    <a:pt x="6233" y="569950"/>
                  </a:lnTo>
                  <a:lnTo>
                    <a:pt x="23826" y="611640"/>
                  </a:lnTo>
                  <a:lnTo>
                    <a:pt x="51115" y="646961"/>
                  </a:lnTo>
                  <a:lnTo>
                    <a:pt x="86436" y="674251"/>
                  </a:lnTo>
                  <a:lnTo>
                    <a:pt x="128125" y="691846"/>
                  </a:lnTo>
                  <a:lnTo>
                    <a:pt x="174520" y="698080"/>
                  </a:lnTo>
                  <a:lnTo>
                    <a:pt x="7077105" y="698080"/>
                  </a:lnTo>
                  <a:lnTo>
                    <a:pt x="7143883" y="684795"/>
                  </a:lnTo>
                  <a:lnTo>
                    <a:pt x="7200498" y="646963"/>
                  </a:lnTo>
                  <a:lnTo>
                    <a:pt x="7238330" y="590342"/>
                  </a:lnTo>
                  <a:lnTo>
                    <a:pt x="7251616" y="523557"/>
                  </a:lnTo>
                  <a:lnTo>
                    <a:pt x="7251616" y="174523"/>
                  </a:lnTo>
                  <a:lnTo>
                    <a:pt x="7238330" y="107734"/>
                  </a:lnTo>
                  <a:lnTo>
                    <a:pt x="7200498" y="51117"/>
                  </a:lnTo>
                  <a:lnTo>
                    <a:pt x="7143883" y="13285"/>
                  </a:lnTo>
                  <a:lnTo>
                    <a:pt x="70771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008" y="4838839"/>
              <a:ext cx="133350" cy="13335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815881" y="5419305"/>
              <a:ext cx="6038850" cy="698500"/>
            </a:xfrm>
            <a:custGeom>
              <a:avLst/>
              <a:gdLst/>
              <a:ahLst/>
              <a:cxnLst/>
              <a:rect l="l" t="t" r="r" b="b"/>
              <a:pathLst>
                <a:path w="6038850" h="698500">
                  <a:moveTo>
                    <a:pt x="5864293" y="0"/>
                  </a:moveTo>
                  <a:lnTo>
                    <a:pt x="174520" y="0"/>
                  </a:lnTo>
                  <a:lnTo>
                    <a:pt x="128125" y="6233"/>
                  </a:lnTo>
                  <a:lnTo>
                    <a:pt x="86436" y="23825"/>
                  </a:lnTo>
                  <a:lnTo>
                    <a:pt x="51115" y="51112"/>
                  </a:lnTo>
                  <a:lnTo>
                    <a:pt x="23826" y="86431"/>
                  </a:lnTo>
                  <a:lnTo>
                    <a:pt x="6233" y="128118"/>
                  </a:lnTo>
                  <a:lnTo>
                    <a:pt x="0" y="174510"/>
                  </a:lnTo>
                  <a:lnTo>
                    <a:pt x="0" y="523544"/>
                  </a:lnTo>
                  <a:lnTo>
                    <a:pt x="6233" y="569942"/>
                  </a:lnTo>
                  <a:lnTo>
                    <a:pt x="23826" y="611632"/>
                  </a:lnTo>
                  <a:lnTo>
                    <a:pt x="51115" y="646953"/>
                  </a:lnTo>
                  <a:lnTo>
                    <a:pt x="86436" y="674242"/>
                  </a:lnTo>
                  <a:lnTo>
                    <a:pt x="128125" y="691834"/>
                  </a:lnTo>
                  <a:lnTo>
                    <a:pt x="174520" y="698068"/>
                  </a:lnTo>
                  <a:lnTo>
                    <a:pt x="5864293" y="698068"/>
                  </a:lnTo>
                  <a:lnTo>
                    <a:pt x="5931082" y="684787"/>
                  </a:lnTo>
                  <a:lnTo>
                    <a:pt x="5987699" y="646950"/>
                  </a:lnTo>
                  <a:lnTo>
                    <a:pt x="6025531" y="590334"/>
                  </a:lnTo>
                  <a:lnTo>
                    <a:pt x="6038817" y="523544"/>
                  </a:lnTo>
                  <a:lnTo>
                    <a:pt x="6038817" y="174510"/>
                  </a:lnTo>
                  <a:lnTo>
                    <a:pt x="6025531" y="107726"/>
                  </a:lnTo>
                  <a:lnTo>
                    <a:pt x="5987699" y="51104"/>
                  </a:lnTo>
                  <a:lnTo>
                    <a:pt x="5931082" y="13279"/>
                  </a:lnTo>
                  <a:lnTo>
                    <a:pt x="58642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008" y="5696902"/>
              <a:ext cx="133350" cy="13335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15881" y="6277368"/>
              <a:ext cx="8669655" cy="1155700"/>
            </a:xfrm>
            <a:custGeom>
              <a:avLst/>
              <a:gdLst/>
              <a:ahLst/>
              <a:cxnLst/>
              <a:rect l="l" t="t" r="r" b="b"/>
              <a:pathLst>
                <a:path w="8669655" h="1155700">
                  <a:moveTo>
                    <a:pt x="8494679" y="0"/>
                  </a:moveTo>
                  <a:lnTo>
                    <a:pt x="174520" y="0"/>
                  </a:lnTo>
                  <a:lnTo>
                    <a:pt x="128125" y="6234"/>
                  </a:lnTo>
                  <a:lnTo>
                    <a:pt x="86436" y="23828"/>
                  </a:lnTo>
                  <a:lnTo>
                    <a:pt x="51115" y="51119"/>
                  </a:lnTo>
                  <a:lnTo>
                    <a:pt x="23826" y="86440"/>
                  </a:lnTo>
                  <a:lnTo>
                    <a:pt x="6233" y="128130"/>
                  </a:lnTo>
                  <a:lnTo>
                    <a:pt x="0" y="174523"/>
                  </a:lnTo>
                  <a:lnTo>
                    <a:pt x="0" y="980757"/>
                  </a:lnTo>
                  <a:lnTo>
                    <a:pt x="6233" y="1027150"/>
                  </a:lnTo>
                  <a:lnTo>
                    <a:pt x="23826" y="1068840"/>
                  </a:lnTo>
                  <a:lnTo>
                    <a:pt x="51115" y="1104161"/>
                  </a:lnTo>
                  <a:lnTo>
                    <a:pt x="86436" y="1131451"/>
                  </a:lnTo>
                  <a:lnTo>
                    <a:pt x="128125" y="1149046"/>
                  </a:lnTo>
                  <a:lnTo>
                    <a:pt x="174520" y="1155280"/>
                  </a:lnTo>
                  <a:lnTo>
                    <a:pt x="6221036" y="1155280"/>
                  </a:lnTo>
                  <a:lnTo>
                    <a:pt x="6287821" y="1141995"/>
                  </a:lnTo>
                  <a:lnTo>
                    <a:pt x="6344442" y="1104163"/>
                  </a:lnTo>
                  <a:lnTo>
                    <a:pt x="6382274" y="1047542"/>
                  </a:lnTo>
                  <a:lnTo>
                    <a:pt x="6395560" y="980757"/>
                  </a:lnTo>
                  <a:lnTo>
                    <a:pt x="6395560" y="872591"/>
                  </a:lnTo>
                  <a:lnTo>
                    <a:pt x="6398943" y="838389"/>
                  </a:lnTo>
                  <a:lnTo>
                    <a:pt x="6424878" y="775777"/>
                  </a:lnTo>
                  <a:lnTo>
                    <a:pt x="6473256" y="727398"/>
                  </a:lnTo>
                  <a:lnTo>
                    <a:pt x="6535869" y="701463"/>
                  </a:lnTo>
                  <a:lnTo>
                    <a:pt x="6570070" y="698080"/>
                  </a:lnTo>
                  <a:lnTo>
                    <a:pt x="8494679" y="698080"/>
                  </a:lnTo>
                  <a:lnTo>
                    <a:pt x="8528888" y="694696"/>
                  </a:lnTo>
                  <a:lnTo>
                    <a:pt x="8591505" y="668757"/>
                  </a:lnTo>
                  <a:lnTo>
                    <a:pt x="8639879" y="620382"/>
                  </a:lnTo>
                  <a:lnTo>
                    <a:pt x="8665818" y="557761"/>
                  </a:lnTo>
                  <a:lnTo>
                    <a:pt x="8669203" y="523557"/>
                  </a:lnTo>
                  <a:lnTo>
                    <a:pt x="8669203" y="174523"/>
                  </a:lnTo>
                  <a:lnTo>
                    <a:pt x="8655917" y="107734"/>
                  </a:lnTo>
                  <a:lnTo>
                    <a:pt x="8618085" y="51117"/>
                  </a:lnTo>
                  <a:lnTo>
                    <a:pt x="8561468" y="13285"/>
                  </a:lnTo>
                  <a:lnTo>
                    <a:pt x="8528888" y="3384"/>
                  </a:lnTo>
                  <a:lnTo>
                    <a:pt x="8494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008" y="6554964"/>
              <a:ext cx="133350" cy="13335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229766" y="2922155"/>
            <a:ext cx="8113395" cy="4380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245">
                <a:solidFill>
                  <a:srgbClr val="F28604"/>
                </a:solidFill>
                <a:latin typeface="Tahoma"/>
                <a:cs typeface="Tahoma"/>
              </a:rPr>
              <a:t>Módulo</a:t>
            </a:r>
            <a:r>
              <a:rPr dirty="0" sz="3050" spc="-13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315">
                <a:solidFill>
                  <a:srgbClr val="F28604"/>
                </a:solidFill>
                <a:latin typeface="Tahoma"/>
                <a:cs typeface="Tahoma"/>
              </a:rPr>
              <a:t>de</a:t>
            </a:r>
            <a:r>
              <a:rPr dirty="0" sz="3050" spc="-13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254">
                <a:solidFill>
                  <a:srgbClr val="F28604"/>
                </a:solidFill>
                <a:latin typeface="Tahoma"/>
                <a:cs typeface="Tahoma"/>
              </a:rPr>
              <a:t>Validación</a:t>
            </a:r>
            <a:r>
              <a:rPr dirty="0" sz="3050" spc="-13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325">
                <a:solidFill>
                  <a:srgbClr val="F28604"/>
                </a:solidFill>
                <a:latin typeface="Tahoma"/>
                <a:cs typeface="Tahoma"/>
              </a:rPr>
              <a:t>de</a:t>
            </a:r>
            <a:r>
              <a:rPr dirty="0" sz="3050" spc="-12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200">
                <a:solidFill>
                  <a:srgbClr val="F28604"/>
                </a:solidFill>
                <a:latin typeface="Tahoma"/>
                <a:cs typeface="Tahoma"/>
              </a:rPr>
              <a:t>Traslados</a:t>
            </a:r>
            <a:endParaRPr sz="3050">
              <a:latin typeface="Tahoma"/>
              <a:cs typeface="Tahoma"/>
            </a:endParaRPr>
          </a:p>
          <a:p>
            <a:pPr marL="12700" marR="1422400">
              <a:lnSpc>
                <a:spcPct val="184600"/>
              </a:lnSpc>
              <a:spcBef>
                <a:spcPts val="5"/>
              </a:spcBef>
            </a:pPr>
            <a:r>
              <a:rPr dirty="0" sz="3050" spc="245">
                <a:solidFill>
                  <a:srgbClr val="F28604"/>
                </a:solidFill>
                <a:latin typeface="Tahoma"/>
                <a:cs typeface="Tahoma"/>
              </a:rPr>
              <a:t>Módulo</a:t>
            </a:r>
            <a:r>
              <a:rPr dirty="0" sz="3050" spc="-13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315">
                <a:solidFill>
                  <a:srgbClr val="F28604"/>
                </a:solidFill>
                <a:latin typeface="Tahoma"/>
                <a:cs typeface="Tahoma"/>
              </a:rPr>
              <a:t>de</a:t>
            </a:r>
            <a:r>
              <a:rPr dirty="0" sz="3050" spc="-13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210">
                <a:solidFill>
                  <a:srgbClr val="F28604"/>
                </a:solidFill>
                <a:latin typeface="Tahoma"/>
                <a:cs typeface="Tahoma"/>
              </a:rPr>
              <a:t>Gestión</a:t>
            </a:r>
            <a:r>
              <a:rPr dirty="0" sz="3050" spc="-13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185">
                <a:solidFill>
                  <a:srgbClr val="F28604"/>
                </a:solidFill>
                <a:latin typeface="Tahoma"/>
                <a:cs typeface="Tahoma"/>
              </a:rPr>
              <a:t>Logística </a:t>
            </a:r>
            <a:r>
              <a:rPr dirty="0" sz="3050" spc="245">
                <a:solidFill>
                  <a:srgbClr val="F28604"/>
                </a:solidFill>
                <a:latin typeface="Tahoma"/>
                <a:cs typeface="Tahoma"/>
              </a:rPr>
              <a:t>Módulo</a:t>
            </a:r>
            <a:r>
              <a:rPr dirty="0" sz="3050" spc="-13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315">
                <a:solidFill>
                  <a:srgbClr val="F28604"/>
                </a:solidFill>
                <a:latin typeface="Tahoma"/>
                <a:cs typeface="Tahoma"/>
              </a:rPr>
              <a:t>de</a:t>
            </a:r>
            <a:r>
              <a:rPr dirty="0" sz="3050" spc="-13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210">
                <a:solidFill>
                  <a:srgbClr val="F28604"/>
                </a:solidFill>
                <a:latin typeface="Tahoma"/>
                <a:cs typeface="Tahoma"/>
              </a:rPr>
              <a:t>Gestión</a:t>
            </a:r>
            <a:r>
              <a:rPr dirty="0" sz="3050" spc="-13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325">
                <a:solidFill>
                  <a:srgbClr val="F28604"/>
                </a:solidFill>
                <a:latin typeface="Tahoma"/>
                <a:cs typeface="Tahoma"/>
              </a:rPr>
              <a:t>de</a:t>
            </a:r>
            <a:r>
              <a:rPr dirty="0" sz="3050" spc="-13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204">
                <a:solidFill>
                  <a:srgbClr val="F28604"/>
                </a:solidFill>
                <a:latin typeface="Tahoma"/>
                <a:cs typeface="Tahoma"/>
              </a:rPr>
              <a:t>Alojamiento </a:t>
            </a:r>
            <a:r>
              <a:rPr dirty="0" sz="3050" spc="245">
                <a:solidFill>
                  <a:srgbClr val="F28604"/>
                </a:solidFill>
                <a:latin typeface="Tahoma"/>
                <a:cs typeface="Tahoma"/>
              </a:rPr>
              <a:t>Módulo</a:t>
            </a:r>
            <a:r>
              <a:rPr dirty="0" sz="3050" spc="-14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315">
                <a:solidFill>
                  <a:srgbClr val="F28604"/>
                </a:solidFill>
                <a:latin typeface="Tahoma"/>
                <a:cs typeface="Tahoma"/>
              </a:rPr>
              <a:t>de</a:t>
            </a:r>
            <a:r>
              <a:rPr dirty="0" sz="3050" spc="-13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200">
                <a:solidFill>
                  <a:srgbClr val="F28604"/>
                </a:solidFill>
                <a:latin typeface="Tahoma"/>
                <a:cs typeface="Tahoma"/>
              </a:rPr>
              <a:t>reporte</a:t>
            </a:r>
            <a:r>
              <a:rPr dirty="0" sz="3050" spc="-13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195">
                <a:solidFill>
                  <a:srgbClr val="F28604"/>
                </a:solidFill>
                <a:latin typeface="Tahoma"/>
                <a:cs typeface="Tahoma"/>
              </a:rPr>
              <a:t>y</a:t>
            </a:r>
            <a:r>
              <a:rPr dirty="0" sz="3050" spc="-13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210">
                <a:solidFill>
                  <a:srgbClr val="F28604"/>
                </a:solidFill>
                <a:latin typeface="Tahoma"/>
                <a:cs typeface="Tahoma"/>
              </a:rPr>
              <a:t>análisis</a:t>
            </a:r>
            <a:endParaRPr sz="3050">
              <a:latin typeface="Tahoma"/>
              <a:cs typeface="Tahoma"/>
            </a:endParaRPr>
          </a:p>
          <a:p>
            <a:pPr marL="12700" marR="5080">
              <a:lnSpc>
                <a:spcPts val="3600"/>
              </a:lnSpc>
              <a:spcBef>
                <a:spcPts val="3254"/>
              </a:spcBef>
              <a:tabLst>
                <a:tab pos="1650364" algn="l"/>
                <a:tab pos="2355215" algn="l"/>
                <a:tab pos="4034790" algn="l"/>
                <a:tab pos="4455160" algn="l"/>
                <a:tab pos="7597140" algn="l"/>
              </a:tabLst>
            </a:pPr>
            <a:r>
              <a:rPr dirty="0" sz="3050" spc="235">
                <a:solidFill>
                  <a:srgbClr val="F28604"/>
                </a:solidFill>
                <a:latin typeface="Tahoma"/>
                <a:cs typeface="Tahoma"/>
              </a:rPr>
              <a:t>Módulo</a:t>
            </a:r>
            <a:r>
              <a:rPr dirty="0" sz="305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3050" spc="290">
                <a:solidFill>
                  <a:srgbClr val="F28604"/>
                </a:solidFill>
                <a:latin typeface="Tahoma"/>
                <a:cs typeface="Tahoma"/>
              </a:rPr>
              <a:t>de</a:t>
            </a:r>
            <a:r>
              <a:rPr dirty="0" sz="305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3050" spc="200">
                <a:solidFill>
                  <a:srgbClr val="F28604"/>
                </a:solidFill>
                <a:latin typeface="Tahoma"/>
                <a:cs typeface="Tahoma"/>
              </a:rPr>
              <a:t>Gestión</a:t>
            </a:r>
            <a:r>
              <a:rPr dirty="0" sz="305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3050" spc="145">
                <a:solidFill>
                  <a:srgbClr val="F28604"/>
                </a:solidFill>
                <a:latin typeface="Tahoma"/>
                <a:cs typeface="Tahoma"/>
              </a:rPr>
              <a:t>y</a:t>
            </a:r>
            <a:r>
              <a:rPr dirty="0" sz="305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3050" spc="220">
                <a:solidFill>
                  <a:srgbClr val="F28604"/>
                </a:solidFill>
                <a:latin typeface="Tahoma"/>
                <a:cs typeface="Tahoma"/>
              </a:rPr>
              <a:t>Administración</a:t>
            </a:r>
            <a:r>
              <a:rPr dirty="0" sz="3050">
                <a:solidFill>
                  <a:srgbClr val="F28604"/>
                </a:solidFill>
                <a:latin typeface="Tahoma"/>
                <a:cs typeface="Tahoma"/>
              </a:rPr>
              <a:t>	</a:t>
            </a:r>
            <a:r>
              <a:rPr dirty="0" sz="3050" spc="300">
                <a:solidFill>
                  <a:srgbClr val="F28604"/>
                </a:solidFill>
                <a:latin typeface="Tahoma"/>
                <a:cs typeface="Tahoma"/>
              </a:rPr>
              <a:t>de </a:t>
            </a:r>
            <a:r>
              <a:rPr dirty="0" sz="3050" spc="285">
                <a:solidFill>
                  <a:srgbClr val="F28604"/>
                </a:solidFill>
                <a:latin typeface="Tahoma"/>
                <a:cs typeface="Tahoma"/>
              </a:rPr>
              <a:t>Cuentas</a:t>
            </a:r>
            <a:r>
              <a:rPr dirty="0" sz="3050" spc="-13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195">
                <a:solidFill>
                  <a:srgbClr val="F28604"/>
                </a:solidFill>
                <a:latin typeface="Tahoma"/>
                <a:cs typeface="Tahoma"/>
              </a:rPr>
              <a:t>y</a:t>
            </a:r>
            <a:r>
              <a:rPr dirty="0" sz="3050" spc="-13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130">
                <a:solidFill>
                  <a:srgbClr val="F28604"/>
                </a:solidFill>
                <a:latin typeface="Tahoma"/>
                <a:cs typeface="Tahoma"/>
              </a:rPr>
              <a:t>Perfiles</a:t>
            </a:r>
            <a:r>
              <a:rPr dirty="0" sz="3050" spc="-135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315">
                <a:solidFill>
                  <a:srgbClr val="F28604"/>
                </a:solidFill>
                <a:latin typeface="Tahoma"/>
                <a:cs typeface="Tahoma"/>
              </a:rPr>
              <a:t>de</a:t>
            </a:r>
            <a:r>
              <a:rPr dirty="0" sz="3050" spc="-130">
                <a:solidFill>
                  <a:srgbClr val="F28604"/>
                </a:solidFill>
                <a:latin typeface="Tahoma"/>
                <a:cs typeface="Tahoma"/>
              </a:rPr>
              <a:t> </a:t>
            </a:r>
            <a:r>
              <a:rPr dirty="0" sz="3050" spc="180">
                <a:solidFill>
                  <a:srgbClr val="F28604"/>
                </a:solidFill>
                <a:latin typeface="Tahoma"/>
                <a:cs typeface="Tahoma"/>
              </a:rPr>
              <a:t>Usuarios</a:t>
            </a:r>
            <a:endParaRPr sz="3050">
              <a:latin typeface="Tahoma"/>
              <a:cs typeface="Tahom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0" y="1412290"/>
            <a:ext cx="8260715" cy="8874760"/>
            <a:chOff x="0" y="1412290"/>
            <a:chExt cx="8260715" cy="8874760"/>
          </a:xfrm>
        </p:grpSpPr>
        <p:sp>
          <p:nvSpPr>
            <p:cNvPr id="17" name="object 17" descr=""/>
            <p:cNvSpPr/>
            <p:nvPr/>
          </p:nvSpPr>
          <p:spPr>
            <a:xfrm>
              <a:off x="0" y="3146437"/>
              <a:ext cx="904875" cy="3503929"/>
            </a:xfrm>
            <a:custGeom>
              <a:avLst/>
              <a:gdLst/>
              <a:ahLst/>
              <a:cxnLst/>
              <a:rect l="l" t="t" r="r" b="b"/>
              <a:pathLst>
                <a:path w="904875" h="3503929">
                  <a:moveTo>
                    <a:pt x="809625" y="2559926"/>
                  </a:moveTo>
                  <a:lnTo>
                    <a:pt x="0" y="2559926"/>
                  </a:lnTo>
                  <a:lnTo>
                    <a:pt x="0" y="2626601"/>
                  </a:lnTo>
                  <a:lnTo>
                    <a:pt x="809625" y="2626601"/>
                  </a:lnTo>
                  <a:lnTo>
                    <a:pt x="809625" y="2559926"/>
                  </a:lnTo>
                  <a:close/>
                </a:path>
                <a:path w="904875" h="3503929">
                  <a:moveTo>
                    <a:pt x="809625" y="1701850"/>
                  </a:moveTo>
                  <a:lnTo>
                    <a:pt x="0" y="1701850"/>
                  </a:lnTo>
                  <a:lnTo>
                    <a:pt x="0" y="1768525"/>
                  </a:lnTo>
                  <a:lnTo>
                    <a:pt x="809625" y="1768525"/>
                  </a:lnTo>
                  <a:lnTo>
                    <a:pt x="809625" y="1701850"/>
                  </a:lnTo>
                  <a:close/>
                </a:path>
                <a:path w="904875" h="3503929">
                  <a:moveTo>
                    <a:pt x="838200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838200" y="66675"/>
                  </a:lnTo>
                  <a:lnTo>
                    <a:pt x="838200" y="0"/>
                  </a:lnTo>
                  <a:close/>
                </a:path>
                <a:path w="904875" h="3503929">
                  <a:moveTo>
                    <a:pt x="895350" y="853313"/>
                  </a:moveTo>
                  <a:lnTo>
                    <a:pt x="0" y="853313"/>
                  </a:lnTo>
                  <a:lnTo>
                    <a:pt x="0" y="919988"/>
                  </a:lnTo>
                  <a:lnTo>
                    <a:pt x="895350" y="919988"/>
                  </a:lnTo>
                  <a:lnTo>
                    <a:pt x="895350" y="853313"/>
                  </a:lnTo>
                  <a:close/>
                </a:path>
                <a:path w="904875" h="3503929">
                  <a:moveTo>
                    <a:pt x="904875" y="3437102"/>
                  </a:moveTo>
                  <a:lnTo>
                    <a:pt x="0" y="3437102"/>
                  </a:lnTo>
                  <a:lnTo>
                    <a:pt x="0" y="3503777"/>
                  </a:lnTo>
                  <a:lnTo>
                    <a:pt x="904875" y="3503777"/>
                  </a:lnTo>
                  <a:lnTo>
                    <a:pt x="904875" y="34371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0" y="1412290"/>
              <a:ext cx="8260715" cy="8874760"/>
            </a:xfrm>
            <a:custGeom>
              <a:avLst/>
              <a:gdLst/>
              <a:ahLst/>
              <a:cxnLst/>
              <a:rect l="l" t="t" r="r" b="b"/>
              <a:pathLst>
                <a:path w="8260715" h="8874760">
                  <a:moveTo>
                    <a:pt x="2289873" y="7957083"/>
                  </a:moveTo>
                  <a:lnTo>
                    <a:pt x="2285708" y="7910728"/>
                  </a:lnTo>
                  <a:lnTo>
                    <a:pt x="2273719" y="7867078"/>
                  </a:lnTo>
                  <a:lnTo>
                    <a:pt x="2254631" y="7826896"/>
                  </a:lnTo>
                  <a:lnTo>
                    <a:pt x="2229167" y="7790878"/>
                  </a:lnTo>
                  <a:lnTo>
                    <a:pt x="2198065" y="7759776"/>
                  </a:lnTo>
                  <a:lnTo>
                    <a:pt x="2162048" y="7734313"/>
                  </a:lnTo>
                  <a:lnTo>
                    <a:pt x="2121852" y="7715212"/>
                  </a:lnTo>
                  <a:lnTo>
                    <a:pt x="2078215" y="7703223"/>
                  </a:lnTo>
                  <a:lnTo>
                    <a:pt x="2031860" y="7699070"/>
                  </a:lnTo>
                  <a:lnTo>
                    <a:pt x="1773834" y="7699070"/>
                  </a:lnTo>
                  <a:lnTo>
                    <a:pt x="1773834" y="7183018"/>
                  </a:lnTo>
                  <a:lnTo>
                    <a:pt x="1767674" y="7137311"/>
                  </a:lnTo>
                  <a:lnTo>
                    <a:pt x="1750326" y="7096226"/>
                  </a:lnTo>
                  <a:lnTo>
                    <a:pt x="1723428" y="7061416"/>
                  </a:lnTo>
                  <a:lnTo>
                    <a:pt x="1688617" y="7034517"/>
                  </a:lnTo>
                  <a:lnTo>
                    <a:pt x="1647532" y="7017169"/>
                  </a:lnTo>
                  <a:lnTo>
                    <a:pt x="1601825" y="7011009"/>
                  </a:lnTo>
                  <a:lnTo>
                    <a:pt x="1085773" y="7011009"/>
                  </a:lnTo>
                  <a:lnTo>
                    <a:pt x="1085773" y="6752984"/>
                  </a:lnTo>
                  <a:lnTo>
                    <a:pt x="1081620" y="6706629"/>
                  </a:lnTo>
                  <a:lnTo>
                    <a:pt x="1069632" y="6662991"/>
                  </a:lnTo>
                  <a:lnTo>
                    <a:pt x="1050531" y="6622796"/>
                  </a:lnTo>
                  <a:lnTo>
                    <a:pt x="1025067" y="6586779"/>
                  </a:lnTo>
                  <a:lnTo>
                    <a:pt x="993965" y="6555676"/>
                  </a:lnTo>
                  <a:lnTo>
                    <a:pt x="957948" y="6530213"/>
                  </a:lnTo>
                  <a:lnTo>
                    <a:pt x="917752" y="6511125"/>
                  </a:lnTo>
                  <a:lnTo>
                    <a:pt x="874115" y="6499136"/>
                  </a:lnTo>
                  <a:lnTo>
                    <a:pt x="827760" y="6494970"/>
                  </a:lnTo>
                  <a:lnTo>
                    <a:pt x="781392" y="6499136"/>
                  </a:lnTo>
                  <a:lnTo>
                    <a:pt x="737755" y="6511125"/>
                  </a:lnTo>
                  <a:lnTo>
                    <a:pt x="697560" y="6530213"/>
                  </a:lnTo>
                  <a:lnTo>
                    <a:pt x="661543" y="6555676"/>
                  </a:lnTo>
                  <a:lnTo>
                    <a:pt x="630440" y="6586779"/>
                  </a:lnTo>
                  <a:lnTo>
                    <a:pt x="604977" y="6622796"/>
                  </a:lnTo>
                  <a:lnTo>
                    <a:pt x="585889" y="6662991"/>
                  </a:lnTo>
                  <a:lnTo>
                    <a:pt x="573900" y="6706629"/>
                  </a:lnTo>
                  <a:lnTo>
                    <a:pt x="569734" y="6752984"/>
                  </a:lnTo>
                  <a:lnTo>
                    <a:pt x="569734" y="7011009"/>
                  </a:lnTo>
                  <a:lnTo>
                    <a:pt x="53695" y="7011009"/>
                  </a:lnTo>
                  <a:lnTo>
                    <a:pt x="7988" y="7017169"/>
                  </a:lnTo>
                  <a:lnTo>
                    <a:pt x="0" y="7020534"/>
                  </a:lnTo>
                  <a:lnTo>
                    <a:pt x="0" y="7699070"/>
                  </a:lnTo>
                  <a:lnTo>
                    <a:pt x="139700" y="7699070"/>
                  </a:lnTo>
                  <a:lnTo>
                    <a:pt x="186067" y="7703223"/>
                  </a:lnTo>
                  <a:lnTo>
                    <a:pt x="229704" y="7715212"/>
                  </a:lnTo>
                  <a:lnTo>
                    <a:pt x="269900" y="7734313"/>
                  </a:lnTo>
                  <a:lnTo>
                    <a:pt x="305917" y="7759776"/>
                  </a:lnTo>
                  <a:lnTo>
                    <a:pt x="337019" y="7790878"/>
                  </a:lnTo>
                  <a:lnTo>
                    <a:pt x="362483" y="7826896"/>
                  </a:lnTo>
                  <a:lnTo>
                    <a:pt x="381571" y="7867078"/>
                  </a:lnTo>
                  <a:lnTo>
                    <a:pt x="393573" y="7910728"/>
                  </a:lnTo>
                  <a:lnTo>
                    <a:pt x="397725" y="7957083"/>
                  </a:lnTo>
                  <a:lnTo>
                    <a:pt x="393573" y="8003451"/>
                  </a:lnTo>
                  <a:lnTo>
                    <a:pt x="381571" y="8047088"/>
                  </a:lnTo>
                  <a:lnTo>
                    <a:pt x="362483" y="8087284"/>
                  </a:lnTo>
                  <a:lnTo>
                    <a:pt x="337019" y="8123288"/>
                  </a:lnTo>
                  <a:lnTo>
                    <a:pt x="305917" y="8154403"/>
                  </a:lnTo>
                  <a:lnTo>
                    <a:pt x="269900" y="8179867"/>
                  </a:lnTo>
                  <a:lnTo>
                    <a:pt x="229704" y="8198955"/>
                  </a:lnTo>
                  <a:lnTo>
                    <a:pt x="186067" y="8210944"/>
                  </a:lnTo>
                  <a:lnTo>
                    <a:pt x="139700" y="8215109"/>
                  </a:lnTo>
                  <a:lnTo>
                    <a:pt x="0" y="8215109"/>
                  </a:lnTo>
                  <a:lnTo>
                    <a:pt x="0" y="8874709"/>
                  </a:lnTo>
                  <a:lnTo>
                    <a:pt x="569734" y="8874709"/>
                  </a:lnTo>
                  <a:lnTo>
                    <a:pt x="569734" y="8645131"/>
                  </a:lnTo>
                  <a:lnTo>
                    <a:pt x="573900" y="8598776"/>
                  </a:lnTo>
                  <a:lnTo>
                    <a:pt x="585889" y="8555139"/>
                  </a:lnTo>
                  <a:lnTo>
                    <a:pt x="604977" y="8514944"/>
                  </a:lnTo>
                  <a:lnTo>
                    <a:pt x="630440" y="8478926"/>
                  </a:lnTo>
                  <a:lnTo>
                    <a:pt x="661543" y="8447824"/>
                  </a:lnTo>
                  <a:lnTo>
                    <a:pt x="697560" y="8422361"/>
                  </a:lnTo>
                  <a:lnTo>
                    <a:pt x="737755" y="8403272"/>
                  </a:lnTo>
                  <a:lnTo>
                    <a:pt x="781392" y="8391284"/>
                  </a:lnTo>
                  <a:lnTo>
                    <a:pt x="827760" y="8387118"/>
                  </a:lnTo>
                  <a:lnTo>
                    <a:pt x="874115" y="8391284"/>
                  </a:lnTo>
                  <a:lnTo>
                    <a:pt x="917752" y="8403272"/>
                  </a:lnTo>
                  <a:lnTo>
                    <a:pt x="957948" y="8422361"/>
                  </a:lnTo>
                  <a:lnTo>
                    <a:pt x="993965" y="8447824"/>
                  </a:lnTo>
                  <a:lnTo>
                    <a:pt x="1025067" y="8478926"/>
                  </a:lnTo>
                  <a:lnTo>
                    <a:pt x="1050531" y="8514944"/>
                  </a:lnTo>
                  <a:lnTo>
                    <a:pt x="1069632" y="8555139"/>
                  </a:lnTo>
                  <a:lnTo>
                    <a:pt x="1081620" y="8598776"/>
                  </a:lnTo>
                  <a:lnTo>
                    <a:pt x="1085773" y="8645131"/>
                  </a:lnTo>
                  <a:lnTo>
                    <a:pt x="1085773" y="8874709"/>
                  </a:lnTo>
                  <a:lnTo>
                    <a:pt x="1695018" y="8874709"/>
                  </a:lnTo>
                  <a:lnTo>
                    <a:pt x="1723428" y="8852764"/>
                  </a:lnTo>
                  <a:lnTo>
                    <a:pt x="1750326" y="8817940"/>
                  </a:lnTo>
                  <a:lnTo>
                    <a:pt x="1767674" y="8776856"/>
                  </a:lnTo>
                  <a:lnTo>
                    <a:pt x="1773834" y="8731148"/>
                  </a:lnTo>
                  <a:lnTo>
                    <a:pt x="1773834" y="8387118"/>
                  </a:lnTo>
                  <a:lnTo>
                    <a:pt x="1773834" y="8215109"/>
                  </a:lnTo>
                  <a:lnTo>
                    <a:pt x="2031860" y="8215109"/>
                  </a:lnTo>
                  <a:lnTo>
                    <a:pt x="2078215" y="8210944"/>
                  </a:lnTo>
                  <a:lnTo>
                    <a:pt x="2121852" y="8198955"/>
                  </a:lnTo>
                  <a:lnTo>
                    <a:pt x="2162048" y="8179867"/>
                  </a:lnTo>
                  <a:lnTo>
                    <a:pt x="2198065" y="8154403"/>
                  </a:lnTo>
                  <a:lnTo>
                    <a:pt x="2229167" y="8123288"/>
                  </a:lnTo>
                  <a:lnTo>
                    <a:pt x="2254631" y="8087284"/>
                  </a:lnTo>
                  <a:lnTo>
                    <a:pt x="2273719" y="8047088"/>
                  </a:lnTo>
                  <a:lnTo>
                    <a:pt x="2285708" y="8003451"/>
                  </a:lnTo>
                  <a:lnTo>
                    <a:pt x="2289873" y="7957083"/>
                  </a:lnTo>
                  <a:close/>
                </a:path>
                <a:path w="8260715" h="8874760">
                  <a:moveTo>
                    <a:pt x="8260461" y="201142"/>
                  </a:moveTo>
                  <a:lnTo>
                    <a:pt x="8255140" y="155028"/>
                  </a:lnTo>
                  <a:lnTo>
                    <a:pt x="8240014" y="112687"/>
                  </a:lnTo>
                  <a:lnTo>
                    <a:pt x="8216265" y="75349"/>
                  </a:lnTo>
                  <a:lnTo>
                    <a:pt x="8185112" y="44196"/>
                  </a:lnTo>
                  <a:lnTo>
                    <a:pt x="8147774" y="20447"/>
                  </a:lnTo>
                  <a:lnTo>
                    <a:pt x="8105432" y="5321"/>
                  </a:lnTo>
                  <a:lnTo>
                    <a:pt x="8059318" y="0"/>
                  </a:lnTo>
                  <a:lnTo>
                    <a:pt x="1123670" y="0"/>
                  </a:lnTo>
                  <a:lnTo>
                    <a:pt x="1077544" y="5321"/>
                  </a:lnTo>
                  <a:lnTo>
                    <a:pt x="1035202" y="20447"/>
                  </a:lnTo>
                  <a:lnTo>
                    <a:pt x="997864" y="44196"/>
                  </a:lnTo>
                  <a:lnTo>
                    <a:pt x="966711" y="75349"/>
                  </a:lnTo>
                  <a:lnTo>
                    <a:pt x="942962" y="112687"/>
                  </a:lnTo>
                  <a:lnTo>
                    <a:pt x="927836" y="155028"/>
                  </a:lnTo>
                  <a:lnTo>
                    <a:pt x="922528" y="201142"/>
                  </a:lnTo>
                  <a:lnTo>
                    <a:pt x="922528" y="886104"/>
                  </a:lnTo>
                  <a:lnTo>
                    <a:pt x="927836" y="932230"/>
                  </a:lnTo>
                  <a:lnTo>
                    <a:pt x="942962" y="974572"/>
                  </a:lnTo>
                  <a:lnTo>
                    <a:pt x="966711" y="1011910"/>
                  </a:lnTo>
                  <a:lnTo>
                    <a:pt x="997864" y="1043063"/>
                  </a:lnTo>
                  <a:lnTo>
                    <a:pt x="1035202" y="1066812"/>
                  </a:lnTo>
                  <a:lnTo>
                    <a:pt x="1077544" y="1081938"/>
                  </a:lnTo>
                  <a:lnTo>
                    <a:pt x="1123670" y="1087247"/>
                  </a:lnTo>
                  <a:lnTo>
                    <a:pt x="8059318" y="1087247"/>
                  </a:lnTo>
                  <a:lnTo>
                    <a:pt x="8105432" y="1081938"/>
                  </a:lnTo>
                  <a:lnTo>
                    <a:pt x="8147774" y="1066812"/>
                  </a:lnTo>
                  <a:lnTo>
                    <a:pt x="8185112" y="1043063"/>
                  </a:lnTo>
                  <a:lnTo>
                    <a:pt x="8216265" y="1011910"/>
                  </a:lnTo>
                  <a:lnTo>
                    <a:pt x="8240014" y="974572"/>
                  </a:lnTo>
                  <a:lnTo>
                    <a:pt x="8255140" y="932230"/>
                  </a:lnTo>
                  <a:lnTo>
                    <a:pt x="8260461" y="886104"/>
                  </a:lnTo>
                  <a:lnTo>
                    <a:pt x="8260461" y="201142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16000" y="1487633"/>
            <a:ext cx="715137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70">
                <a:latin typeface="Tahoma"/>
                <a:cs typeface="Tahoma"/>
              </a:rPr>
              <a:t>Módulos</a:t>
            </a:r>
            <a:r>
              <a:rPr dirty="0" sz="5500" spc="-280">
                <a:latin typeface="Tahoma"/>
                <a:cs typeface="Tahoma"/>
              </a:rPr>
              <a:t> </a:t>
            </a:r>
            <a:r>
              <a:rPr dirty="0" sz="5500" spc="-10">
                <a:latin typeface="Tahoma"/>
                <a:cs typeface="Tahoma"/>
              </a:rPr>
              <a:t>Prificipales</a:t>
            </a:r>
            <a:endParaRPr sz="5500">
              <a:latin typeface="Tahoma"/>
              <a:cs typeface="Tahoma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83158" y="0"/>
            <a:ext cx="17702530" cy="10287000"/>
            <a:chOff x="583158" y="0"/>
            <a:chExt cx="17702530" cy="10287000"/>
          </a:xfrm>
        </p:grpSpPr>
        <p:sp>
          <p:nvSpPr>
            <p:cNvPr id="21" name="object 21" descr=""/>
            <p:cNvSpPr/>
            <p:nvPr/>
          </p:nvSpPr>
          <p:spPr>
            <a:xfrm>
              <a:off x="3558476" y="7878686"/>
              <a:ext cx="2408555" cy="2408555"/>
            </a:xfrm>
            <a:custGeom>
              <a:avLst/>
              <a:gdLst/>
              <a:ahLst/>
              <a:cxnLst/>
              <a:rect l="l" t="t" r="r" b="b"/>
              <a:pathLst>
                <a:path w="2408554" h="2408554">
                  <a:moveTo>
                    <a:pt x="946073" y="0"/>
                  </a:moveTo>
                  <a:lnTo>
                    <a:pt x="899712" y="4159"/>
                  </a:lnTo>
                  <a:lnTo>
                    <a:pt x="856069" y="16149"/>
                  </a:lnTo>
                  <a:lnTo>
                    <a:pt x="815875" y="35241"/>
                  </a:lnTo>
                  <a:lnTo>
                    <a:pt x="779861" y="60703"/>
                  </a:lnTo>
                  <a:lnTo>
                    <a:pt x="748756" y="91805"/>
                  </a:lnTo>
                  <a:lnTo>
                    <a:pt x="723292" y="127818"/>
                  </a:lnTo>
                  <a:lnTo>
                    <a:pt x="704199" y="168010"/>
                  </a:lnTo>
                  <a:lnTo>
                    <a:pt x="692207" y="211652"/>
                  </a:lnTo>
                  <a:lnTo>
                    <a:pt x="688047" y="258013"/>
                  </a:lnTo>
                  <a:lnTo>
                    <a:pt x="688047" y="516039"/>
                  </a:lnTo>
                  <a:lnTo>
                    <a:pt x="172008" y="516039"/>
                  </a:lnTo>
                  <a:lnTo>
                    <a:pt x="126300" y="522187"/>
                  </a:lnTo>
                  <a:lnTo>
                    <a:pt x="85216" y="539535"/>
                  </a:lnTo>
                  <a:lnTo>
                    <a:pt x="50399" y="566439"/>
                  </a:lnTo>
                  <a:lnTo>
                    <a:pt x="23495" y="601255"/>
                  </a:lnTo>
                  <a:lnTo>
                    <a:pt x="6147" y="642339"/>
                  </a:lnTo>
                  <a:lnTo>
                    <a:pt x="0" y="688047"/>
                  </a:lnTo>
                  <a:lnTo>
                    <a:pt x="0" y="1204090"/>
                  </a:lnTo>
                  <a:lnTo>
                    <a:pt x="258013" y="1204090"/>
                  </a:lnTo>
                  <a:lnTo>
                    <a:pt x="304374" y="1208250"/>
                  </a:lnTo>
                  <a:lnTo>
                    <a:pt x="348017" y="1220241"/>
                  </a:lnTo>
                  <a:lnTo>
                    <a:pt x="388211" y="1239333"/>
                  </a:lnTo>
                  <a:lnTo>
                    <a:pt x="424225" y="1264797"/>
                  </a:lnTo>
                  <a:lnTo>
                    <a:pt x="455330" y="1295900"/>
                  </a:lnTo>
                  <a:lnTo>
                    <a:pt x="480794" y="1331914"/>
                  </a:lnTo>
                  <a:lnTo>
                    <a:pt x="499887" y="1372107"/>
                  </a:lnTo>
                  <a:lnTo>
                    <a:pt x="511879" y="1415748"/>
                  </a:lnTo>
                  <a:lnTo>
                    <a:pt x="516039" y="1462109"/>
                  </a:lnTo>
                  <a:lnTo>
                    <a:pt x="511879" y="1508469"/>
                  </a:lnTo>
                  <a:lnTo>
                    <a:pt x="499887" y="1552111"/>
                  </a:lnTo>
                  <a:lnTo>
                    <a:pt x="480794" y="1592304"/>
                  </a:lnTo>
                  <a:lnTo>
                    <a:pt x="455330" y="1628317"/>
                  </a:lnTo>
                  <a:lnTo>
                    <a:pt x="424225" y="1659421"/>
                  </a:lnTo>
                  <a:lnTo>
                    <a:pt x="388211" y="1684884"/>
                  </a:lnTo>
                  <a:lnTo>
                    <a:pt x="348017" y="1703976"/>
                  </a:lnTo>
                  <a:lnTo>
                    <a:pt x="304374" y="1715968"/>
                  </a:lnTo>
                  <a:lnTo>
                    <a:pt x="258013" y="1720127"/>
                  </a:lnTo>
                  <a:lnTo>
                    <a:pt x="0" y="1720127"/>
                  </a:lnTo>
                  <a:lnTo>
                    <a:pt x="0" y="2236169"/>
                  </a:lnTo>
                  <a:lnTo>
                    <a:pt x="6147" y="2281880"/>
                  </a:lnTo>
                  <a:lnTo>
                    <a:pt x="23495" y="2322966"/>
                  </a:lnTo>
                  <a:lnTo>
                    <a:pt x="50399" y="2357784"/>
                  </a:lnTo>
                  <a:lnTo>
                    <a:pt x="85216" y="2384688"/>
                  </a:lnTo>
                  <a:lnTo>
                    <a:pt x="126300" y="2402036"/>
                  </a:lnTo>
                  <a:lnTo>
                    <a:pt x="172008" y="2408184"/>
                  </a:lnTo>
                  <a:lnTo>
                    <a:pt x="688047" y="2408184"/>
                  </a:lnTo>
                  <a:lnTo>
                    <a:pt x="688047" y="2150160"/>
                  </a:lnTo>
                  <a:lnTo>
                    <a:pt x="692207" y="2103800"/>
                  </a:lnTo>
                  <a:lnTo>
                    <a:pt x="704199" y="2060158"/>
                  </a:lnTo>
                  <a:lnTo>
                    <a:pt x="723292" y="2019965"/>
                  </a:lnTo>
                  <a:lnTo>
                    <a:pt x="748756" y="1983952"/>
                  </a:lnTo>
                  <a:lnTo>
                    <a:pt x="779861" y="1952848"/>
                  </a:lnTo>
                  <a:lnTo>
                    <a:pt x="815875" y="1927385"/>
                  </a:lnTo>
                  <a:lnTo>
                    <a:pt x="856069" y="1908293"/>
                  </a:lnTo>
                  <a:lnTo>
                    <a:pt x="899712" y="1896301"/>
                  </a:lnTo>
                  <a:lnTo>
                    <a:pt x="946073" y="1892142"/>
                  </a:lnTo>
                  <a:lnTo>
                    <a:pt x="992431" y="1896301"/>
                  </a:lnTo>
                  <a:lnTo>
                    <a:pt x="1036071" y="1908293"/>
                  </a:lnTo>
                  <a:lnTo>
                    <a:pt x="1076262" y="1927385"/>
                  </a:lnTo>
                  <a:lnTo>
                    <a:pt x="1112275" y="1952848"/>
                  </a:lnTo>
                  <a:lnTo>
                    <a:pt x="1143379" y="1983952"/>
                  </a:lnTo>
                  <a:lnTo>
                    <a:pt x="1168843" y="2019965"/>
                  </a:lnTo>
                  <a:lnTo>
                    <a:pt x="1187935" y="2060158"/>
                  </a:lnTo>
                  <a:lnTo>
                    <a:pt x="1199927" y="2103800"/>
                  </a:lnTo>
                  <a:lnTo>
                    <a:pt x="1204087" y="2150160"/>
                  </a:lnTo>
                  <a:lnTo>
                    <a:pt x="1204087" y="2408184"/>
                  </a:lnTo>
                  <a:lnTo>
                    <a:pt x="1720126" y="2408184"/>
                  </a:lnTo>
                  <a:lnTo>
                    <a:pt x="1765839" y="2402036"/>
                  </a:lnTo>
                  <a:lnTo>
                    <a:pt x="1806924" y="2384688"/>
                  </a:lnTo>
                  <a:lnTo>
                    <a:pt x="1841739" y="2357784"/>
                  </a:lnTo>
                  <a:lnTo>
                    <a:pt x="1868641" y="2322966"/>
                  </a:lnTo>
                  <a:lnTo>
                    <a:pt x="1885987" y="2281880"/>
                  </a:lnTo>
                  <a:lnTo>
                    <a:pt x="1892134" y="2236169"/>
                  </a:lnTo>
                  <a:lnTo>
                    <a:pt x="1892134" y="1720127"/>
                  </a:lnTo>
                  <a:lnTo>
                    <a:pt x="2150160" y="1720127"/>
                  </a:lnTo>
                  <a:lnTo>
                    <a:pt x="2196522" y="1715968"/>
                  </a:lnTo>
                  <a:lnTo>
                    <a:pt x="2240164" y="1703976"/>
                  </a:lnTo>
                  <a:lnTo>
                    <a:pt x="2280358" y="1684884"/>
                  </a:lnTo>
                  <a:lnTo>
                    <a:pt x="2316373" y="1659421"/>
                  </a:lnTo>
                  <a:lnTo>
                    <a:pt x="2347478" y="1628317"/>
                  </a:lnTo>
                  <a:lnTo>
                    <a:pt x="2372942" y="1592304"/>
                  </a:lnTo>
                  <a:lnTo>
                    <a:pt x="2392035" y="1552111"/>
                  </a:lnTo>
                  <a:lnTo>
                    <a:pt x="2404027" y="1508469"/>
                  </a:lnTo>
                  <a:lnTo>
                    <a:pt x="2408186" y="1462109"/>
                  </a:lnTo>
                  <a:lnTo>
                    <a:pt x="2404027" y="1415748"/>
                  </a:lnTo>
                  <a:lnTo>
                    <a:pt x="2392035" y="1372107"/>
                  </a:lnTo>
                  <a:lnTo>
                    <a:pt x="2372942" y="1331914"/>
                  </a:lnTo>
                  <a:lnTo>
                    <a:pt x="2347478" y="1295900"/>
                  </a:lnTo>
                  <a:lnTo>
                    <a:pt x="2316373" y="1264797"/>
                  </a:lnTo>
                  <a:lnTo>
                    <a:pt x="2280358" y="1239333"/>
                  </a:lnTo>
                  <a:lnTo>
                    <a:pt x="2240164" y="1220241"/>
                  </a:lnTo>
                  <a:lnTo>
                    <a:pt x="2196522" y="1208250"/>
                  </a:lnTo>
                  <a:lnTo>
                    <a:pt x="2150160" y="1204090"/>
                  </a:lnTo>
                  <a:lnTo>
                    <a:pt x="1892134" y="1204090"/>
                  </a:lnTo>
                  <a:lnTo>
                    <a:pt x="1892134" y="688047"/>
                  </a:lnTo>
                  <a:lnTo>
                    <a:pt x="1885987" y="642339"/>
                  </a:lnTo>
                  <a:lnTo>
                    <a:pt x="1868641" y="601255"/>
                  </a:lnTo>
                  <a:lnTo>
                    <a:pt x="1841739" y="566439"/>
                  </a:lnTo>
                  <a:lnTo>
                    <a:pt x="1806924" y="539535"/>
                  </a:lnTo>
                  <a:lnTo>
                    <a:pt x="1765839" y="522187"/>
                  </a:lnTo>
                  <a:lnTo>
                    <a:pt x="1720126" y="516039"/>
                  </a:lnTo>
                  <a:lnTo>
                    <a:pt x="1204087" y="516039"/>
                  </a:lnTo>
                  <a:lnTo>
                    <a:pt x="1204087" y="258013"/>
                  </a:lnTo>
                  <a:lnTo>
                    <a:pt x="1199927" y="211652"/>
                  </a:lnTo>
                  <a:lnTo>
                    <a:pt x="1187935" y="168010"/>
                  </a:lnTo>
                  <a:lnTo>
                    <a:pt x="1168843" y="127818"/>
                  </a:lnTo>
                  <a:lnTo>
                    <a:pt x="1143379" y="91805"/>
                  </a:lnTo>
                  <a:lnTo>
                    <a:pt x="1112275" y="60703"/>
                  </a:lnTo>
                  <a:lnTo>
                    <a:pt x="1076262" y="35241"/>
                  </a:lnTo>
                  <a:lnTo>
                    <a:pt x="1036071" y="16149"/>
                  </a:lnTo>
                  <a:lnTo>
                    <a:pt x="992431" y="4159"/>
                  </a:lnTo>
                  <a:lnTo>
                    <a:pt x="946073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675955" y="7916786"/>
              <a:ext cx="6176010" cy="2370455"/>
            </a:xfrm>
            <a:custGeom>
              <a:avLst/>
              <a:gdLst/>
              <a:ahLst/>
              <a:cxnLst/>
              <a:rect l="l" t="t" r="r" b="b"/>
              <a:pathLst>
                <a:path w="6176009" h="2370454">
                  <a:moveTo>
                    <a:pt x="2408186" y="1462112"/>
                  </a:moveTo>
                  <a:lnTo>
                    <a:pt x="2404021" y="1415757"/>
                  </a:lnTo>
                  <a:lnTo>
                    <a:pt x="2392032" y="1372108"/>
                  </a:lnTo>
                  <a:lnTo>
                    <a:pt x="2372931" y="1331925"/>
                  </a:lnTo>
                  <a:lnTo>
                    <a:pt x="2347468" y="1295908"/>
                  </a:lnTo>
                  <a:lnTo>
                    <a:pt x="2316365" y="1264805"/>
                  </a:lnTo>
                  <a:lnTo>
                    <a:pt x="2280361" y="1239342"/>
                  </a:lnTo>
                  <a:lnTo>
                    <a:pt x="2240165" y="1220241"/>
                  </a:lnTo>
                  <a:lnTo>
                    <a:pt x="2196528" y="1208252"/>
                  </a:lnTo>
                  <a:lnTo>
                    <a:pt x="2150173" y="1204099"/>
                  </a:lnTo>
                  <a:lnTo>
                    <a:pt x="1892147" y="1204099"/>
                  </a:lnTo>
                  <a:lnTo>
                    <a:pt x="1892147" y="688047"/>
                  </a:lnTo>
                  <a:lnTo>
                    <a:pt x="1885988" y="642340"/>
                  </a:lnTo>
                  <a:lnTo>
                    <a:pt x="1868639" y="601256"/>
                  </a:lnTo>
                  <a:lnTo>
                    <a:pt x="1841741" y="566445"/>
                  </a:lnTo>
                  <a:lnTo>
                    <a:pt x="1806930" y="539546"/>
                  </a:lnTo>
                  <a:lnTo>
                    <a:pt x="1765846" y="522198"/>
                  </a:lnTo>
                  <a:lnTo>
                    <a:pt x="1720138" y="516039"/>
                  </a:lnTo>
                  <a:lnTo>
                    <a:pt x="1204087" y="516039"/>
                  </a:lnTo>
                  <a:lnTo>
                    <a:pt x="1204087" y="258013"/>
                  </a:lnTo>
                  <a:lnTo>
                    <a:pt x="1199921" y="211658"/>
                  </a:lnTo>
                  <a:lnTo>
                    <a:pt x="1187932" y="168021"/>
                  </a:lnTo>
                  <a:lnTo>
                    <a:pt x="1168844" y="127825"/>
                  </a:lnTo>
                  <a:lnTo>
                    <a:pt x="1143381" y="91808"/>
                  </a:lnTo>
                  <a:lnTo>
                    <a:pt x="1112278" y="60706"/>
                  </a:lnTo>
                  <a:lnTo>
                    <a:pt x="1076261" y="35242"/>
                  </a:lnTo>
                  <a:lnTo>
                    <a:pt x="1036066" y="16154"/>
                  </a:lnTo>
                  <a:lnTo>
                    <a:pt x="992428" y="4165"/>
                  </a:lnTo>
                  <a:lnTo>
                    <a:pt x="946073" y="0"/>
                  </a:lnTo>
                  <a:lnTo>
                    <a:pt x="899706" y="4165"/>
                  </a:lnTo>
                  <a:lnTo>
                    <a:pt x="856068" y="16154"/>
                  </a:lnTo>
                  <a:lnTo>
                    <a:pt x="815873" y="35242"/>
                  </a:lnTo>
                  <a:lnTo>
                    <a:pt x="779856" y="60706"/>
                  </a:lnTo>
                  <a:lnTo>
                    <a:pt x="748753" y="91808"/>
                  </a:lnTo>
                  <a:lnTo>
                    <a:pt x="723290" y="127825"/>
                  </a:lnTo>
                  <a:lnTo>
                    <a:pt x="704202" y="168021"/>
                  </a:lnTo>
                  <a:lnTo>
                    <a:pt x="692213" y="211658"/>
                  </a:lnTo>
                  <a:lnTo>
                    <a:pt x="688060" y="258013"/>
                  </a:lnTo>
                  <a:lnTo>
                    <a:pt x="688060" y="516039"/>
                  </a:lnTo>
                  <a:lnTo>
                    <a:pt x="172008" y="516039"/>
                  </a:lnTo>
                  <a:lnTo>
                    <a:pt x="126288" y="522198"/>
                  </a:lnTo>
                  <a:lnTo>
                    <a:pt x="85204" y="539546"/>
                  </a:lnTo>
                  <a:lnTo>
                    <a:pt x="50393" y="566445"/>
                  </a:lnTo>
                  <a:lnTo>
                    <a:pt x="23495" y="601256"/>
                  </a:lnTo>
                  <a:lnTo>
                    <a:pt x="6146" y="642340"/>
                  </a:lnTo>
                  <a:lnTo>
                    <a:pt x="0" y="688047"/>
                  </a:lnTo>
                  <a:lnTo>
                    <a:pt x="0" y="1204099"/>
                  </a:lnTo>
                  <a:lnTo>
                    <a:pt x="258025" y="1204099"/>
                  </a:lnTo>
                  <a:lnTo>
                    <a:pt x="304380" y="1208252"/>
                  </a:lnTo>
                  <a:lnTo>
                    <a:pt x="348018" y="1220241"/>
                  </a:lnTo>
                  <a:lnTo>
                    <a:pt x="388213" y="1239342"/>
                  </a:lnTo>
                  <a:lnTo>
                    <a:pt x="424218" y="1264805"/>
                  </a:lnTo>
                  <a:lnTo>
                    <a:pt x="455320" y="1295908"/>
                  </a:lnTo>
                  <a:lnTo>
                    <a:pt x="480783" y="1331925"/>
                  </a:lnTo>
                  <a:lnTo>
                    <a:pt x="499884" y="1372108"/>
                  </a:lnTo>
                  <a:lnTo>
                    <a:pt x="511873" y="1415757"/>
                  </a:lnTo>
                  <a:lnTo>
                    <a:pt x="516039" y="1462112"/>
                  </a:lnTo>
                  <a:lnTo>
                    <a:pt x="511873" y="1508480"/>
                  </a:lnTo>
                  <a:lnTo>
                    <a:pt x="499884" y="1552117"/>
                  </a:lnTo>
                  <a:lnTo>
                    <a:pt x="480783" y="1592313"/>
                  </a:lnTo>
                  <a:lnTo>
                    <a:pt x="455320" y="1628317"/>
                  </a:lnTo>
                  <a:lnTo>
                    <a:pt x="424218" y="1659432"/>
                  </a:lnTo>
                  <a:lnTo>
                    <a:pt x="388213" y="1684896"/>
                  </a:lnTo>
                  <a:lnTo>
                    <a:pt x="348018" y="1703984"/>
                  </a:lnTo>
                  <a:lnTo>
                    <a:pt x="304380" y="1715973"/>
                  </a:lnTo>
                  <a:lnTo>
                    <a:pt x="258025" y="1720138"/>
                  </a:lnTo>
                  <a:lnTo>
                    <a:pt x="0" y="1720138"/>
                  </a:lnTo>
                  <a:lnTo>
                    <a:pt x="0" y="2236178"/>
                  </a:lnTo>
                  <a:lnTo>
                    <a:pt x="6146" y="2281885"/>
                  </a:lnTo>
                  <a:lnTo>
                    <a:pt x="23495" y="2322969"/>
                  </a:lnTo>
                  <a:lnTo>
                    <a:pt x="50393" y="2357793"/>
                  </a:lnTo>
                  <a:lnTo>
                    <a:pt x="66484" y="2370213"/>
                  </a:lnTo>
                  <a:lnTo>
                    <a:pt x="688060" y="2370213"/>
                  </a:lnTo>
                  <a:lnTo>
                    <a:pt x="688060" y="2150160"/>
                  </a:lnTo>
                  <a:lnTo>
                    <a:pt x="692213" y="2103805"/>
                  </a:lnTo>
                  <a:lnTo>
                    <a:pt x="704202" y="2060168"/>
                  </a:lnTo>
                  <a:lnTo>
                    <a:pt x="723290" y="2019973"/>
                  </a:lnTo>
                  <a:lnTo>
                    <a:pt x="748753" y="1983955"/>
                  </a:lnTo>
                  <a:lnTo>
                    <a:pt x="779856" y="1952853"/>
                  </a:lnTo>
                  <a:lnTo>
                    <a:pt x="815873" y="1927390"/>
                  </a:lnTo>
                  <a:lnTo>
                    <a:pt x="856068" y="1908302"/>
                  </a:lnTo>
                  <a:lnTo>
                    <a:pt x="899706" y="1896313"/>
                  </a:lnTo>
                  <a:lnTo>
                    <a:pt x="946073" y="1892147"/>
                  </a:lnTo>
                  <a:lnTo>
                    <a:pt x="992428" y="1896313"/>
                  </a:lnTo>
                  <a:lnTo>
                    <a:pt x="1036066" y="1908302"/>
                  </a:lnTo>
                  <a:lnTo>
                    <a:pt x="1076261" y="1927390"/>
                  </a:lnTo>
                  <a:lnTo>
                    <a:pt x="1112278" y="1952853"/>
                  </a:lnTo>
                  <a:lnTo>
                    <a:pt x="1143381" y="1983955"/>
                  </a:lnTo>
                  <a:lnTo>
                    <a:pt x="1168844" y="2019973"/>
                  </a:lnTo>
                  <a:lnTo>
                    <a:pt x="1187932" y="2060168"/>
                  </a:lnTo>
                  <a:lnTo>
                    <a:pt x="1199921" y="2103805"/>
                  </a:lnTo>
                  <a:lnTo>
                    <a:pt x="1204087" y="2150160"/>
                  </a:lnTo>
                  <a:lnTo>
                    <a:pt x="1204087" y="2370213"/>
                  </a:lnTo>
                  <a:lnTo>
                    <a:pt x="1825650" y="2370213"/>
                  </a:lnTo>
                  <a:lnTo>
                    <a:pt x="1841741" y="2357793"/>
                  </a:lnTo>
                  <a:lnTo>
                    <a:pt x="1868639" y="2322969"/>
                  </a:lnTo>
                  <a:lnTo>
                    <a:pt x="1885988" y="2281885"/>
                  </a:lnTo>
                  <a:lnTo>
                    <a:pt x="1892147" y="2236178"/>
                  </a:lnTo>
                  <a:lnTo>
                    <a:pt x="1892147" y="1892147"/>
                  </a:lnTo>
                  <a:lnTo>
                    <a:pt x="1892147" y="1720138"/>
                  </a:lnTo>
                  <a:lnTo>
                    <a:pt x="2150173" y="1720138"/>
                  </a:lnTo>
                  <a:lnTo>
                    <a:pt x="2196528" y="1715973"/>
                  </a:lnTo>
                  <a:lnTo>
                    <a:pt x="2240165" y="1703984"/>
                  </a:lnTo>
                  <a:lnTo>
                    <a:pt x="2280361" y="1684896"/>
                  </a:lnTo>
                  <a:lnTo>
                    <a:pt x="2316365" y="1659432"/>
                  </a:lnTo>
                  <a:lnTo>
                    <a:pt x="2347468" y="1628317"/>
                  </a:lnTo>
                  <a:lnTo>
                    <a:pt x="2372931" y="1592313"/>
                  </a:lnTo>
                  <a:lnTo>
                    <a:pt x="2392032" y="1552117"/>
                  </a:lnTo>
                  <a:lnTo>
                    <a:pt x="2404021" y="1508480"/>
                  </a:lnTo>
                  <a:lnTo>
                    <a:pt x="2408186" y="1462112"/>
                  </a:lnTo>
                  <a:close/>
                </a:path>
                <a:path w="6176009" h="2370454">
                  <a:moveTo>
                    <a:pt x="6175845" y="1462112"/>
                  </a:moveTo>
                  <a:lnTo>
                    <a:pt x="6171679" y="1415757"/>
                  </a:lnTo>
                  <a:lnTo>
                    <a:pt x="6159690" y="1372108"/>
                  </a:lnTo>
                  <a:lnTo>
                    <a:pt x="6140602" y="1331925"/>
                  </a:lnTo>
                  <a:lnTo>
                    <a:pt x="6115139" y="1295908"/>
                  </a:lnTo>
                  <a:lnTo>
                    <a:pt x="6084036" y="1264805"/>
                  </a:lnTo>
                  <a:lnTo>
                    <a:pt x="6048019" y="1239342"/>
                  </a:lnTo>
                  <a:lnTo>
                    <a:pt x="6007824" y="1220241"/>
                  </a:lnTo>
                  <a:lnTo>
                    <a:pt x="5964186" y="1208252"/>
                  </a:lnTo>
                  <a:lnTo>
                    <a:pt x="5917831" y="1204099"/>
                  </a:lnTo>
                  <a:lnTo>
                    <a:pt x="5659818" y="1204099"/>
                  </a:lnTo>
                  <a:lnTo>
                    <a:pt x="5659818" y="688047"/>
                  </a:lnTo>
                  <a:lnTo>
                    <a:pt x="5653659" y="642340"/>
                  </a:lnTo>
                  <a:lnTo>
                    <a:pt x="5636311" y="601256"/>
                  </a:lnTo>
                  <a:lnTo>
                    <a:pt x="5609412" y="566445"/>
                  </a:lnTo>
                  <a:lnTo>
                    <a:pt x="5574589" y="539546"/>
                  </a:lnTo>
                  <a:lnTo>
                    <a:pt x="5533504" y="522198"/>
                  </a:lnTo>
                  <a:lnTo>
                    <a:pt x="5487797" y="516039"/>
                  </a:lnTo>
                  <a:lnTo>
                    <a:pt x="4971758" y="516039"/>
                  </a:lnTo>
                  <a:lnTo>
                    <a:pt x="4971758" y="258013"/>
                  </a:lnTo>
                  <a:lnTo>
                    <a:pt x="4967592" y="211658"/>
                  </a:lnTo>
                  <a:lnTo>
                    <a:pt x="4955603" y="168021"/>
                  </a:lnTo>
                  <a:lnTo>
                    <a:pt x="4936502" y="127825"/>
                  </a:lnTo>
                  <a:lnTo>
                    <a:pt x="4911039" y="91808"/>
                  </a:lnTo>
                  <a:lnTo>
                    <a:pt x="4879937" y="60706"/>
                  </a:lnTo>
                  <a:lnTo>
                    <a:pt x="4843919" y="35242"/>
                  </a:lnTo>
                  <a:lnTo>
                    <a:pt x="4803724" y="16154"/>
                  </a:lnTo>
                  <a:lnTo>
                    <a:pt x="4760087" y="4165"/>
                  </a:lnTo>
                  <a:lnTo>
                    <a:pt x="4713732" y="0"/>
                  </a:lnTo>
                  <a:lnTo>
                    <a:pt x="4667364" y="4165"/>
                  </a:lnTo>
                  <a:lnTo>
                    <a:pt x="4623727" y="16154"/>
                  </a:lnTo>
                  <a:lnTo>
                    <a:pt x="4583531" y="35242"/>
                  </a:lnTo>
                  <a:lnTo>
                    <a:pt x="4547527" y="60706"/>
                  </a:lnTo>
                  <a:lnTo>
                    <a:pt x="4516425" y="91808"/>
                  </a:lnTo>
                  <a:lnTo>
                    <a:pt x="4490961" y="127825"/>
                  </a:lnTo>
                  <a:lnTo>
                    <a:pt x="4471860" y="168021"/>
                  </a:lnTo>
                  <a:lnTo>
                    <a:pt x="4459871" y="211658"/>
                  </a:lnTo>
                  <a:lnTo>
                    <a:pt x="4455719" y="258013"/>
                  </a:lnTo>
                  <a:lnTo>
                    <a:pt x="4455719" y="516039"/>
                  </a:lnTo>
                  <a:lnTo>
                    <a:pt x="3939679" y="516039"/>
                  </a:lnTo>
                  <a:lnTo>
                    <a:pt x="3893959" y="522198"/>
                  </a:lnTo>
                  <a:lnTo>
                    <a:pt x="3852875" y="539546"/>
                  </a:lnTo>
                  <a:lnTo>
                    <a:pt x="3818051" y="566445"/>
                  </a:lnTo>
                  <a:lnTo>
                    <a:pt x="3791153" y="601256"/>
                  </a:lnTo>
                  <a:lnTo>
                    <a:pt x="3773805" y="642340"/>
                  </a:lnTo>
                  <a:lnTo>
                    <a:pt x="3767658" y="688047"/>
                  </a:lnTo>
                  <a:lnTo>
                    <a:pt x="3767658" y="1204099"/>
                  </a:lnTo>
                  <a:lnTo>
                    <a:pt x="4025684" y="1204099"/>
                  </a:lnTo>
                  <a:lnTo>
                    <a:pt x="4072039" y="1208252"/>
                  </a:lnTo>
                  <a:lnTo>
                    <a:pt x="4115676" y="1220241"/>
                  </a:lnTo>
                  <a:lnTo>
                    <a:pt x="4155871" y="1239342"/>
                  </a:lnTo>
                  <a:lnTo>
                    <a:pt x="4191889" y="1264805"/>
                  </a:lnTo>
                  <a:lnTo>
                    <a:pt x="4222991" y="1295908"/>
                  </a:lnTo>
                  <a:lnTo>
                    <a:pt x="4248455" y="1331925"/>
                  </a:lnTo>
                  <a:lnTo>
                    <a:pt x="4267543" y="1372108"/>
                  </a:lnTo>
                  <a:lnTo>
                    <a:pt x="4279531" y="1415757"/>
                  </a:lnTo>
                  <a:lnTo>
                    <a:pt x="4283697" y="1462112"/>
                  </a:lnTo>
                  <a:lnTo>
                    <a:pt x="4279531" y="1508480"/>
                  </a:lnTo>
                  <a:lnTo>
                    <a:pt x="4267543" y="1552117"/>
                  </a:lnTo>
                  <a:lnTo>
                    <a:pt x="4248455" y="1592313"/>
                  </a:lnTo>
                  <a:lnTo>
                    <a:pt x="4222991" y="1628317"/>
                  </a:lnTo>
                  <a:lnTo>
                    <a:pt x="4191889" y="1659432"/>
                  </a:lnTo>
                  <a:lnTo>
                    <a:pt x="4155871" y="1684896"/>
                  </a:lnTo>
                  <a:lnTo>
                    <a:pt x="4115676" y="1703984"/>
                  </a:lnTo>
                  <a:lnTo>
                    <a:pt x="4072039" y="1715973"/>
                  </a:lnTo>
                  <a:lnTo>
                    <a:pt x="4025684" y="1720138"/>
                  </a:lnTo>
                  <a:lnTo>
                    <a:pt x="3767658" y="1720138"/>
                  </a:lnTo>
                  <a:lnTo>
                    <a:pt x="3767658" y="2236178"/>
                  </a:lnTo>
                  <a:lnTo>
                    <a:pt x="3773805" y="2281885"/>
                  </a:lnTo>
                  <a:lnTo>
                    <a:pt x="3791153" y="2322969"/>
                  </a:lnTo>
                  <a:lnTo>
                    <a:pt x="3818051" y="2357793"/>
                  </a:lnTo>
                  <a:lnTo>
                    <a:pt x="3834142" y="2370213"/>
                  </a:lnTo>
                  <a:lnTo>
                    <a:pt x="4455719" y="2370213"/>
                  </a:lnTo>
                  <a:lnTo>
                    <a:pt x="4455719" y="2150160"/>
                  </a:lnTo>
                  <a:lnTo>
                    <a:pt x="4459871" y="2103805"/>
                  </a:lnTo>
                  <a:lnTo>
                    <a:pt x="4471860" y="2060168"/>
                  </a:lnTo>
                  <a:lnTo>
                    <a:pt x="4490961" y="2019973"/>
                  </a:lnTo>
                  <a:lnTo>
                    <a:pt x="4516425" y="1983955"/>
                  </a:lnTo>
                  <a:lnTo>
                    <a:pt x="4547527" y="1952853"/>
                  </a:lnTo>
                  <a:lnTo>
                    <a:pt x="4583531" y="1927390"/>
                  </a:lnTo>
                  <a:lnTo>
                    <a:pt x="4623727" y="1908302"/>
                  </a:lnTo>
                  <a:lnTo>
                    <a:pt x="4667364" y="1896313"/>
                  </a:lnTo>
                  <a:lnTo>
                    <a:pt x="4713732" y="1892147"/>
                  </a:lnTo>
                  <a:lnTo>
                    <a:pt x="4760087" y="1896313"/>
                  </a:lnTo>
                  <a:lnTo>
                    <a:pt x="4803724" y="1908302"/>
                  </a:lnTo>
                  <a:lnTo>
                    <a:pt x="4843919" y="1927390"/>
                  </a:lnTo>
                  <a:lnTo>
                    <a:pt x="4879937" y="1952853"/>
                  </a:lnTo>
                  <a:lnTo>
                    <a:pt x="4911039" y="1983955"/>
                  </a:lnTo>
                  <a:lnTo>
                    <a:pt x="4936502" y="2019973"/>
                  </a:lnTo>
                  <a:lnTo>
                    <a:pt x="4955603" y="2060168"/>
                  </a:lnTo>
                  <a:lnTo>
                    <a:pt x="4967592" y="2103805"/>
                  </a:lnTo>
                  <a:lnTo>
                    <a:pt x="4971758" y="2150160"/>
                  </a:lnTo>
                  <a:lnTo>
                    <a:pt x="4971758" y="2370213"/>
                  </a:lnTo>
                  <a:lnTo>
                    <a:pt x="5593321" y="2370213"/>
                  </a:lnTo>
                  <a:lnTo>
                    <a:pt x="5609412" y="2357793"/>
                  </a:lnTo>
                  <a:lnTo>
                    <a:pt x="5636311" y="2322969"/>
                  </a:lnTo>
                  <a:lnTo>
                    <a:pt x="5653659" y="2281885"/>
                  </a:lnTo>
                  <a:lnTo>
                    <a:pt x="5659818" y="2236178"/>
                  </a:lnTo>
                  <a:lnTo>
                    <a:pt x="5659818" y="1892147"/>
                  </a:lnTo>
                  <a:lnTo>
                    <a:pt x="5659818" y="1720138"/>
                  </a:lnTo>
                  <a:lnTo>
                    <a:pt x="5917831" y="1720138"/>
                  </a:lnTo>
                  <a:lnTo>
                    <a:pt x="5964186" y="1715973"/>
                  </a:lnTo>
                  <a:lnTo>
                    <a:pt x="6007824" y="1703984"/>
                  </a:lnTo>
                  <a:lnTo>
                    <a:pt x="6048019" y="1684896"/>
                  </a:lnTo>
                  <a:lnTo>
                    <a:pt x="6084036" y="1659432"/>
                  </a:lnTo>
                  <a:lnTo>
                    <a:pt x="6115139" y="1628317"/>
                  </a:lnTo>
                  <a:lnTo>
                    <a:pt x="6140602" y="1592313"/>
                  </a:lnTo>
                  <a:lnTo>
                    <a:pt x="6159690" y="1552117"/>
                  </a:lnTo>
                  <a:lnTo>
                    <a:pt x="6171679" y="1508480"/>
                  </a:lnTo>
                  <a:lnTo>
                    <a:pt x="6175845" y="146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398639" y="7897736"/>
              <a:ext cx="2408555" cy="2389505"/>
            </a:xfrm>
            <a:custGeom>
              <a:avLst/>
              <a:gdLst/>
              <a:ahLst/>
              <a:cxnLst/>
              <a:rect l="l" t="t" r="r" b="b"/>
              <a:pathLst>
                <a:path w="2408554" h="2389504">
                  <a:moveTo>
                    <a:pt x="1892147" y="1720127"/>
                  </a:moveTo>
                  <a:lnTo>
                    <a:pt x="0" y="1720127"/>
                  </a:lnTo>
                  <a:lnTo>
                    <a:pt x="0" y="2236169"/>
                  </a:lnTo>
                  <a:lnTo>
                    <a:pt x="6147" y="2281880"/>
                  </a:lnTo>
                  <a:lnTo>
                    <a:pt x="23495" y="2322966"/>
                  </a:lnTo>
                  <a:lnTo>
                    <a:pt x="50399" y="2357784"/>
                  </a:lnTo>
                  <a:lnTo>
                    <a:pt x="85216" y="2384688"/>
                  </a:lnTo>
                  <a:lnTo>
                    <a:pt x="96051" y="2389263"/>
                  </a:lnTo>
                  <a:lnTo>
                    <a:pt x="688047" y="2389263"/>
                  </a:lnTo>
                  <a:lnTo>
                    <a:pt x="688047" y="2150160"/>
                  </a:lnTo>
                  <a:lnTo>
                    <a:pt x="692207" y="2103800"/>
                  </a:lnTo>
                  <a:lnTo>
                    <a:pt x="704199" y="2060158"/>
                  </a:lnTo>
                  <a:lnTo>
                    <a:pt x="723292" y="2019965"/>
                  </a:lnTo>
                  <a:lnTo>
                    <a:pt x="748756" y="1983952"/>
                  </a:lnTo>
                  <a:lnTo>
                    <a:pt x="779861" y="1952848"/>
                  </a:lnTo>
                  <a:lnTo>
                    <a:pt x="815875" y="1927385"/>
                  </a:lnTo>
                  <a:lnTo>
                    <a:pt x="856069" y="1908293"/>
                  </a:lnTo>
                  <a:lnTo>
                    <a:pt x="899712" y="1896301"/>
                  </a:lnTo>
                  <a:lnTo>
                    <a:pt x="946073" y="1892142"/>
                  </a:lnTo>
                  <a:lnTo>
                    <a:pt x="1892147" y="1892142"/>
                  </a:lnTo>
                  <a:lnTo>
                    <a:pt x="1892147" y="1720127"/>
                  </a:lnTo>
                  <a:close/>
                </a:path>
                <a:path w="2408554" h="2389504">
                  <a:moveTo>
                    <a:pt x="1892147" y="1892142"/>
                  </a:moveTo>
                  <a:lnTo>
                    <a:pt x="946073" y="1892142"/>
                  </a:lnTo>
                  <a:lnTo>
                    <a:pt x="992434" y="1896301"/>
                  </a:lnTo>
                  <a:lnTo>
                    <a:pt x="1036076" y="1908293"/>
                  </a:lnTo>
                  <a:lnTo>
                    <a:pt x="1076268" y="1927385"/>
                  </a:lnTo>
                  <a:lnTo>
                    <a:pt x="1112281" y="1952848"/>
                  </a:lnTo>
                  <a:lnTo>
                    <a:pt x="1143383" y="1983952"/>
                  </a:lnTo>
                  <a:lnTo>
                    <a:pt x="1168845" y="2019965"/>
                  </a:lnTo>
                  <a:lnTo>
                    <a:pt x="1187937" y="2060158"/>
                  </a:lnTo>
                  <a:lnTo>
                    <a:pt x="1199927" y="2103800"/>
                  </a:lnTo>
                  <a:lnTo>
                    <a:pt x="1204087" y="2150160"/>
                  </a:lnTo>
                  <a:lnTo>
                    <a:pt x="1204087" y="2389263"/>
                  </a:lnTo>
                  <a:lnTo>
                    <a:pt x="1796096" y="2389263"/>
                  </a:lnTo>
                  <a:lnTo>
                    <a:pt x="1841747" y="2357784"/>
                  </a:lnTo>
                  <a:lnTo>
                    <a:pt x="1868651" y="2322966"/>
                  </a:lnTo>
                  <a:lnTo>
                    <a:pt x="1885999" y="2281880"/>
                  </a:lnTo>
                  <a:lnTo>
                    <a:pt x="1892147" y="2236169"/>
                  </a:lnTo>
                  <a:lnTo>
                    <a:pt x="1892147" y="1892142"/>
                  </a:lnTo>
                  <a:close/>
                </a:path>
                <a:path w="2408554" h="2389504">
                  <a:moveTo>
                    <a:pt x="2150173" y="1204090"/>
                  </a:moveTo>
                  <a:lnTo>
                    <a:pt x="258013" y="1204090"/>
                  </a:lnTo>
                  <a:lnTo>
                    <a:pt x="304374" y="1208250"/>
                  </a:lnTo>
                  <a:lnTo>
                    <a:pt x="348017" y="1220241"/>
                  </a:lnTo>
                  <a:lnTo>
                    <a:pt x="388211" y="1239333"/>
                  </a:lnTo>
                  <a:lnTo>
                    <a:pt x="424225" y="1264797"/>
                  </a:lnTo>
                  <a:lnTo>
                    <a:pt x="455330" y="1295900"/>
                  </a:lnTo>
                  <a:lnTo>
                    <a:pt x="480794" y="1331914"/>
                  </a:lnTo>
                  <a:lnTo>
                    <a:pt x="499887" y="1372107"/>
                  </a:lnTo>
                  <a:lnTo>
                    <a:pt x="511879" y="1415748"/>
                  </a:lnTo>
                  <a:lnTo>
                    <a:pt x="516039" y="1462109"/>
                  </a:lnTo>
                  <a:lnTo>
                    <a:pt x="511879" y="1508469"/>
                  </a:lnTo>
                  <a:lnTo>
                    <a:pt x="499887" y="1552111"/>
                  </a:lnTo>
                  <a:lnTo>
                    <a:pt x="480794" y="1592304"/>
                  </a:lnTo>
                  <a:lnTo>
                    <a:pt x="455330" y="1628317"/>
                  </a:lnTo>
                  <a:lnTo>
                    <a:pt x="424225" y="1659421"/>
                  </a:lnTo>
                  <a:lnTo>
                    <a:pt x="388211" y="1684884"/>
                  </a:lnTo>
                  <a:lnTo>
                    <a:pt x="348017" y="1703976"/>
                  </a:lnTo>
                  <a:lnTo>
                    <a:pt x="304374" y="1715968"/>
                  </a:lnTo>
                  <a:lnTo>
                    <a:pt x="258013" y="1720127"/>
                  </a:lnTo>
                  <a:lnTo>
                    <a:pt x="2150173" y="1720127"/>
                  </a:lnTo>
                  <a:lnTo>
                    <a:pt x="2196530" y="1715968"/>
                  </a:lnTo>
                  <a:lnTo>
                    <a:pt x="2240170" y="1703976"/>
                  </a:lnTo>
                  <a:lnTo>
                    <a:pt x="2280362" y="1684884"/>
                  </a:lnTo>
                  <a:lnTo>
                    <a:pt x="2316375" y="1659421"/>
                  </a:lnTo>
                  <a:lnTo>
                    <a:pt x="2347479" y="1628317"/>
                  </a:lnTo>
                  <a:lnTo>
                    <a:pt x="2372942" y="1592304"/>
                  </a:lnTo>
                  <a:lnTo>
                    <a:pt x="2392035" y="1552111"/>
                  </a:lnTo>
                  <a:lnTo>
                    <a:pt x="2404027" y="1508469"/>
                  </a:lnTo>
                  <a:lnTo>
                    <a:pt x="2408186" y="1462109"/>
                  </a:lnTo>
                  <a:lnTo>
                    <a:pt x="2404027" y="1415748"/>
                  </a:lnTo>
                  <a:lnTo>
                    <a:pt x="2392035" y="1372107"/>
                  </a:lnTo>
                  <a:lnTo>
                    <a:pt x="2372942" y="1331914"/>
                  </a:lnTo>
                  <a:lnTo>
                    <a:pt x="2347479" y="1295900"/>
                  </a:lnTo>
                  <a:lnTo>
                    <a:pt x="2316375" y="1264797"/>
                  </a:lnTo>
                  <a:lnTo>
                    <a:pt x="2280362" y="1239333"/>
                  </a:lnTo>
                  <a:lnTo>
                    <a:pt x="2240170" y="1220241"/>
                  </a:lnTo>
                  <a:lnTo>
                    <a:pt x="2196530" y="1208250"/>
                  </a:lnTo>
                  <a:lnTo>
                    <a:pt x="2150173" y="1204090"/>
                  </a:lnTo>
                  <a:close/>
                </a:path>
                <a:path w="2408554" h="2389504">
                  <a:moveTo>
                    <a:pt x="1720138" y="516039"/>
                  </a:moveTo>
                  <a:lnTo>
                    <a:pt x="172008" y="516039"/>
                  </a:lnTo>
                  <a:lnTo>
                    <a:pt x="126300" y="522187"/>
                  </a:lnTo>
                  <a:lnTo>
                    <a:pt x="85216" y="539535"/>
                  </a:lnTo>
                  <a:lnTo>
                    <a:pt x="50399" y="566439"/>
                  </a:lnTo>
                  <a:lnTo>
                    <a:pt x="23495" y="601255"/>
                  </a:lnTo>
                  <a:lnTo>
                    <a:pt x="6147" y="642339"/>
                  </a:lnTo>
                  <a:lnTo>
                    <a:pt x="0" y="688047"/>
                  </a:lnTo>
                  <a:lnTo>
                    <a:pt x="0" y="1204090"/>
                  </a:lnTo>
                  <a:lnTo>
                    <a:pt x="1892147" y="1204090"/>
                  </a:lnTo>
                  <a:lnTo>
                    <a:pt x="1892147" y="688047"/>
                  </a:lnTo>
                  <a:lnTo>
                    <a:pt x="1885999" y="642339"/>
                  </a:lnTo>
                  <a:lnTo>
                    <a:pt x="1868651" y="601255"/>
                  </a:lnTo>
                  <a:lnTo>
                    <a:pt x="1841747" y="566439"/>
                  </a:lnTo>
                  <a:lnTo>
                    <a:pt x="1806931" y="539535"/>
                  </a:lnTo>
                  <a:lnTo>
                    <a:pt x="1765847" y="522187"/>
                  </a:lnTo>
                  <a:lnTo>
                    <a:pt x="1720138" y="516039"/>
                  </a:lnTo>
                  <a:close/>
                </a:path>
                <a:path w="2408554" h="2389504">
                  <a:moveTo>
                    <a:pt x="946073" y="0"/>
                  </a:moveTo>
                  <a:lnTo>
                    <a:pt x="899712" y="4159"/>
                  </a:lnTo>
                  <a:lnTo>
                    <a:pt x="856069" y="16149"/>
                  </a:lnTo>
                  <a:lnTo>
                    <a:pt x="815875" y="35241"/>
                  </a:lnTo>
                  <a:lnTo>
                    <a:pt x="779861" y="60703"/>
                  </a:lnTo>
                  <a:lnTo>
                    <a:pt x="748756" y="91805"/>
                  </a:lnTo>
                  <a:lnTo>
                    <a:pt x="723292" y="127818"/>
                  </a:lnTo>
                  <a:lnTo>
                    <a:pt x="704199" y="168010"/>
                  </a:lnTo>
                  <a:lnTo>
                    <a:pt x="692207" y="211652"/>
                  </a:lnTo>
                  <a:lnTo>
                    <a:pt x="688047" y="258013"/>
                  </a:lnTo>
                  <a:lnTo>
                    <a:pt x="688047" y="516039"/>
                  </a:lnTo>
                  <a:lnTo>
                    <a:pt x="1204087" y="516039"/>
                  </a:lnTo>
                  <a:lnTo>
                    <a:pt x="1204087" y="258013"/>
                  </a:lnTo>
                  <a:lnTo>
                    <a:pt x="1199927" y="211652"/>
                  </a:lnTo>
                  <a:lnTo>
                    <a:pt x="1187937" y="168010"/>
                  </a:lnTo>
                  <a:lnTo>
                    <a:pt x="1168845" y="127818"/>
                  </a:lnTo>
                  <a:lnTo>
                    <a:pt x="1143383" y="91805"/>
                  </a:lnTo>
                  <a:lnTo>
                    <a:pt x="1112281" y="60703"/>
                  </a:lnTo>
                  <a:lnTo>
                    <a:pt x="1076268" y="35241"/>
                  </a:lnTo>
                  <a:lnTo>
                    <a:pt x="1036076" y="16149"/>
                  </a:lnTo>
                  <a:lnTo>
                    <a:pt x="992434" y="4159"/>
                  </a:lnTo>
                  <a:lnTo>
                    <a:pt x="946073" y="0"/>
                  </a:lnTo>
                  <a:close/>
                </a:path>
              </a:pathLst>
            </a:custGeom>
            <a:solidFill>
              <a:srgbClr val="F28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263355" y="7916786"/>
              <a:ext cx="2408555" cy="2370455"/>
            </a:xfrm>
            <a:custGeom>
              <a:avLst/>
              <a:gdLst/>
              <a:ahLst/>
              <a:cxnLst/>
              <a:rect l="l" t="t" r="r" b="b"/>
              <a:pathLst>
                <a:path w="2408554" h="2370454">
                  <a:moveTo>
                    <a:pt x="1892147" y="1720127"/>
                  </a:moveTo>
                  <a:lnTo>
                    <a:pt x="0" y="1720127"/>
                  </a:lnTo>
                  <a:lnTo>
                    <a:pt x="0" y="2236169"/>
                  </a:lnTo>
                  <a:lnTo>
                    <a:pt x="6148" y="2281880"/>
                  </a:lnTo>
                  <a:lnTo>
                    <a:pt x="23496" y="2322966"/>
                  </a:lnTo>
                  <a:lnTo>
                    <a:pt x="50401" y="2357784"/>
                  </a:lnTo>
                  <a:lnTo>
                    <a:pt x="66487" y="2370213"/>
                  </a:lnTo>
                  <a:lnTo>
                    <a:pt x="688060" y="2370213"/>
                  </a:lnTo>
                  <a:lnTo>
                    <a:pt x="688060" y="2150160"/>
                  </a:lnTo>
                  <a:lnTo>
                    <a:pt x="692219" y="2103800"/>
                  </a:lnTo>
                  <a:lnTo>
                    <a:pt x="704210" y="2060158"/>
                  </a:lnTo>
                  <a:lnTo>
                    <a:pt x="723301" y="2019965"/>
                  </a:lnTo>
                  <a:lnTo>
                    <a:pt x="748763" y="1983952"/>
                  </a:lnTo>
                  <a:lnTo>
                    <a:pt x="779866" y="1952848"/>
                  </a:lnTo>
                  <a:lnTo>
                    <a:pt x="815879" y="1927385"/>
                  </a:lnTo>
                  <a:lnTo>
                    <a:pt x="856071" y="1908293"/>
                  </a:lnTo>
                  <a:lnTo>
                    <a:pt x="899713" y="1896301"/>
                  </a:lnTo>
                  <a:lnTo>
                    <a:pt x="946073" y="1892142"/>
                  </a:lnTo>
                  <a:lnTo>
                    <a:pt x="1892147" y="1892142"/>
                  </a:lnTo>
                  <a:lnTo>
                    <a:pt x="1892147" y="1720127"/>
                  </a:lnTo>
                  <a:close/>
                </a:path>
                <a:path w="2408554" h="2370454">
                  <a:moveTo>
                    <a:pt x="1892147" y="1892142"/>
                  </a:moveTo>
                  <a:lnTo>
                    <a:pt x="946073" y="1892142"/>
                  </a:lnTo>
                  <a:lnTo>
                    <a:pt x="992435" y="1896301"/>
                  </a:lnTo>
                  <a:lnTo>
                    <a:pt x="1036077" y="1908293"/>
                  </a:lnTo>
                  <a:lnTo>
                    <a:pt x="1076271" y="1927385"/>
                  </a:lnTo>
                  <a:lnTo>
                    <a:pt x="1112286" y="1952848"/>
                  </a:lnTo>
                  <a:lnTo>
                    <a:pt x="1143391" y="1983952"/>
                  </a:lnTo>
                  <a:lnTo>
                    <a:pt x="1168855" y="2019965"/>
                  </a:lnTo>
                  <a:lnTo>
                    <a:pt x="1187948" y="2060158"/>
                  </a:lnTo>
                  <a:lnTo>
                    <a:pt x="1199940" y="2103800"/>
                  </a:lnTo>
                  <a:lnTo>
                    <a:pt x="1204099" y="2150160"/>
                  </a:lnTo>
                  <a:lnTo>
                    <a:pt x="1204099" y="2370213"/>
                  </a:lnTo>
                  <a:lnTo>
                    <a:pt x="1825662" y="2370213"/>
                  </a:lnTo>
                  <a:lnTo>
                    <a:pt x="1841747" y="2357784"/>
                  </a:lnTo>
                  <a:lnTo>
                    <a:pt x="1868651" y="2322966"/>
                  </a:lnTo>
                  <a:lnTo>
                    <a:pt x="1885999" y="2281880"/>
                  </a:lnTo>
                  <a:lnTo>
                    <a:pt x="1892147" y="2236169"/>
                  </a:lnTo>
                  <a:lnTo>
                    <a:pt x="1892147" y="1892142"/>
                  </a:lnTo>
                  <a:close/>
                </a:path>
                <a:path w="2408554" h="2370454">
                  <a:moveTo>
                    <a:pt x="2150173" y="1204090"/>
                  </a:moveTo>
                  <a:lnTo>
                    <a:pt x="258025" y="1204090"/>
                  </a:lnTo>
                  <a:lnTo>
                    <a:pt x="304383" y="1208250"/>
                  </a:lnTo>
                  <a:lnTo>
                    <a:pt x="348023" y="1220241"/>
                  </a:lnTo>
                  <a:lnTo>
                    <a:pt x="388215" y="1239333"/>
                  </a:lnTo>
                  <a:lnTo>
                    <a:pt x="424228" y="1264797"/>
                  </a:lnTo>
                  <a:lnTo>
                    <a:pt x="455331" y="1295900"/>
                  </a:lnTo>
                  <a:lnTo>
                    <a:pt x="480795" y="1331914"/>
                  </a:lnTo>
                  <a:lnTo>
                    <a:pt x="499888" y="1372107"/>
                  </a:lnTo>
                  <a:lnTo>
                    <a:pt x="511879" y="1415748"/>
                  </a:lnTo>
                  <a:lnTo>
                    <a:pt x="516039" y="1462109"/>
                  </a:lnTo>
                  <a:lnTo>
                    <a:pt x="511879" y="1508469"/>
                  </a:lnTo>
                  <a:lnTo>
                    <a:pt x="499888" y="1552111"/>
                  </a:lnTo>
                  <a:lnTo>
                    <a:pt x="480795" y="1592304"/>
                  </a:lnTo>
                  <a:lnTo>
                    <a:pt x="455331" y="1628317"/>
                  </a:lnTo>
                  <a:lnTo>
                    <a:pt x="424228" y="1659421"/>
                  </a:lnTo>
                  <a:lnTo>
                    <a:pt x="388215" y="1684884"/>
                  </a:lnTo>
                  <a:lnTo>
                    <a:pt x="348023" y="1703976"/>
                  </a:lnTo>
                  <a:lnTo>
                    <a:pt x="304383" y="1715968"/>
                  </a:lnTo>
                  <a:lnTo>
                    <a:pt x="258025" y="1720127"/>
                  </a:lnTo>
                  <a:lnTo>
                    <a:pt x="2150173" y="1720127"/>
                  </a:lnTo>
                  <a:lnTo>
                    <a:pt x="2196534" y="1715968"/>
                  </a:lnTo>
                  <a:lnTo>
                    <a:pt x="2240176" y="1703976"/>
                  </a:lnTo>
                  <a:lnTo>
                    <a:pt x="2280368" y="1684884"/>
                  </a:lnTo>
                  <a:lnTo>
                    <a:pt x="2316380" y="1659421"/>
                  </a:lnTo>
                  <a:lnTo>
                    <a:pt x="2347483" y="1628317"/>
                  </a:lnTo>
                  <a:lnTo>
                    <a:pt x="2372945" y="1592304"/>
                  </a:lnTo>
                  <a:lnTo>
                    <a:pt x="2392037" y="1552111"/>
                  </a:lnTo>
                  <a:lnTo>
                    <a:pt x="2404027" y="1508469"/>
                  </a:lnTo>
                  <a:lnTo>
                    <a:pt x="2408186" y="1462109"/>
                  </a:lnTo>
                  <a:lnTo>
                    <a:pt x="2404027" y="1415748"/>
                  </a:lnTo>
                  <a:lnTo>
                    <a:pt x="2392037" y="1372107"/>
                  </a:lnTo>
                  <a:lnTo>
                    <a:pt x="2372945" y="1331914"/>
                  </a:lnTo>
                  <a:lnTo>
                    <a:pt x="2347483" y="1295900"/>
                  </a:lnTo>
                  <a:lnTo>
                    <a:pt x="2316380" y="1264797"/>
                  </a:lnTo>
                  <a:lnTo>
                    <a:pt x="2280368" y="1239333"/>
                  </a:lnTo>
                  <a:lnTo>
                    <a:pt x="2240176" y="1220241"/>
                  </a:lnTo>
                  <a:lnTo>
                    <a:pt x="2196534" y="1208250"/>
                  </a:lnTo>
                  <a:lnTo>
                    <a:pt x="2150173" y="1204090"/>
                  </a:lnTo>
                  <a:close/>
                </a:path>
                <a:path w="2408554" h="2370454">
                  <a:moveTo>
                    <a:pt x="1720138" y="516039"/>
                  </a:moveTo>
                  <a:lnTo>
                    <a:pt x="172021" y="516039"/>
                  </a:lnTo>
                  <a:lnTo>
                    <a:pt x="126307" y="522187"/>
                  </a:lnTo>
                  <a:lnTo>
                    <a:pt x="85219" y="539535"/>
                  </a:lnTo>
                  <a:lnTo>
                    <a:pt x="50401" y="566439"/>
                  </a:lnTo>
                  <a:lnTo>
                    <a:pt x="23496" y="601255"/>
                  </a:lnTo>
                  <a:lnTo>
                    <a:pt x="6148" y="642339"/>
                  </a:lnTo>
                  <a:lnTo>
                    <a:pt x="0" y="688047"/>
                  </a:lnTo>
                  <a:lnTo>
                    <a:pt x="0" y="1204090"/>
                  </a:lnTo>
                  <a:lnTo>
                    <a:pt x="1892147" y="1204090"/>
                  </a:lnTo>
                  <a:lnTo>
                    <a:pt x="1892147" y="688047"/>
                  </a:lnTo>
                  <a:lnTo>
                    <a:pt x="1885999" y="642339"/>
                  </a:lnTo>
                  <a:lnTo>
                    <a:pt x="1868651" y="601255"/>
                  </a:lnTo>
                  <a:lnTo>
                    <a:pt x="1841747" y="566439"/>
                  </a:lnTo>
                  <a:lnTo>
                    <a:pt x="1806931" y="539535"/>
                  </a:lnTo>
                  <a:lnTo>
                    <a:pt x="1765847" y="522187"/>
                  </a:lnTo>
                  <a:lnTo>
                    <a:pt x="1720138" y="516039"/>
                  </a:lnTo>
                  <a:close/>
                </a:path>
                <a:path w="2408554" h="2370454">
                  <a:moveTo>
                    <a:pt x="946073" y="0"/>
                  </a:moveTo>
                  <a:lnTo>
                    <a:pt x="899713" y="4159"/>
                  </a:lnTo>
                  <a:lnTo>
                    <a:pt x="856071" y="16149"/>
                  </a:lnTo>
                  <a:lnTo>
                    <a:pt x="815879" y="35241"/>
                  </a:lnTo>
                  <a:lnTo>
                    <a:pt x="779866" y="60703"/>
                  </a:lnTo>
                  <a:lnTo>
                    <a:pt x="748763" y="91805"/>
                  </a:lnTo>
                  <a:lnTo>
                    <a:pt x="723301" y="127818"/>
                  </a:lnTo>
                  <a:lnTo>
                    <a:pt x="704210" y="168010"/>
                  </a:lnTo>
                  <a:lnTo>
                    <a:pt x="692219" y="211652"/>
                  </a:lnTo>
                  <a:lnTo>
                    <a:pt x="688060" y="258013"/>
                  </a:lnTo>
                  <a:lnTo>
                    <a:pt x="688060" y="516039"/>
                  </a:lnTo>
                  <a:lnTo>
                    <a:pt x="1204099" y="516039"/>
                  </a:lnTo>
                  <a:lnTo>
                    <a:pt x="1204099" y="258013"/>
                  </a:lnTo>
                  <a:lnTo>
                    <a:pt x="1199940" y="211652"/>
                  </a:lnTo>
                  <a:lnTo>
                    <a:pt x="1187948" y="168010"/>
                  </a:lnTo>
                  <a:lnTo>
                    <a:pt x="1168855" y="127818"/>
                  </a:lnTo>
                  <a:lnTo>
                    <a:pt x="1143391" y="91805"/>
                  </a:lnTo>
                  <a:lnTo>
                    <a:pt x="1112286" y="60703"/>
                  </a:lnTo>
                  <a:lnTo>
                    <a:pt x="1076271" y="35241"/>
                  </a:lnTo>
                  <a:lnTo>
                    <a:pt x="1036077" y="16149"/>
                  </a:lnTo>
                  <a:lnTo>
                    <a:pt x="992435" y="4159"/>
                  </a:lnTo>
                  <a:lnTo>
                    <a:pt x="946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3599" y="0"/>
              <a:ext cx="7981950" cy="1028699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3158" y="337743"/>
              <a:ext cx="981073" cy="981074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891804" y="333197"/>
              <a:ext cx="0" cy="994410"/>
            </a:xfrm>
            <a:custGeom>
              <a:avLst/>
              <a:gdLst/>
              <a:ahLst/>
              <a:cxnLst/>
              <a:rect l="l" t="t" r="r" b="b"/>
              <a:pathLst>
                <a:path w="0" h="994410">
                  <a:moveTo>
                    <a:pt x="0" y="994346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2860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9152" y="598627"/>
              <a:ext cx="1533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3501" y="3120822"/>
            <a:ext cx="5463999" cy="334937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241806" y="1400009"/>
            <a:ext cx="3801110" cy="898525"/>
          </a:xfrm>
          <a:custGeom>
            <a:avLst/>
            <a:gdLst/>
            <a:ahLst/>
            <a:cxnLst/>
            <a:rect l="l" t="t" r="r" b="b"/>
            <a:pathLst>
              <a:path w="3801109" h="898525">
                <a:moveTo>
                  <a:pt x="3634308" y="0"/>
                </a:moveTo>
                <a:lnTo>
                  <a:pt x="166204" y="0"/>
                </a:lnTo>
                <a:lnTo>
                  <a:pt x="133634" y="3223"/>
                </a:lnTo>
                <a:lnTo>
                  <a:pt x="73998" y="27930"/>
                </a:lnTo>
                <a:lnTo>
                  <a:pt x="27924" y="74004"/>
                </a:lnTo>
                <a:lnTo>
                  <a:pt x="3223" y="133639"/>
                </a:lnTo>
                <a:lnTo>
                  <a:pt x="0" y="166217"/>
                </a:lnTo>
                <a:lnTo>
                  <a:pt x="0" y="732218"/>
                </a:lnTo>
                <a:lnTo>
                  <a:pt x="12652" y="795824"/>
                </a:lnTo>
                <a:lnTo>
                  <a:pt x="48679" y="849744"/>
                </a:lnTo>
                <a:lnTo>
                  <a:pt x="102608" y="885775"/>
                </a:lnTo>
                <a:lnTo>
                  <a:pt x="166204" y="898423"/>
                </a:lnTo>
                <a:lnTo>
                  <a:pt x="3634308" y="898423"/>
                </a:lnTo>
                <a:lnTo>
                  <a:pt x="3697914" y="885775"/>
                </a:lnTo>
                <a:lnTo>
                  <a:pt x="3751834" y="849744"/>
                </a:lnTo>
                <a:lnTo>
                  <a:pt x="3787871" y="795824"/>
                </a:lnTo>
                <a:lnTo>
                  <a:pt x="3800525" y="732218"/>
                </a:lnTo>
                <a:lnTo>
                  <a:pt x="3800525" y="166217"/>
                </a:lnTo>
                <a:lnTo>
                  <a:pt x="3787871" y="102611"/>
                </a:lnTo>
                <a:lnTo>
                  <a:pt x="3751834" y="48691"/>
                </a:lnTo>
                <a:lnTo>
                  <a:pt x="3697914" y="12653"/>
                </a:lnTo>
                <a:lnTo>
                  <a:pt x="3634308" y="0"/>
                </a:lnTo>
                <a:close/>
              </a:path>
            </a:pathLst>
          </a:custGeom>
          <a:solidFill>
            <a:srgbClr val="F28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17905" y="1447628"/>
            <a:ext cx="3648710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14"/>
              <a:t>Tecfiologí6s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473733" y="3091687"/>
            <a:ext cx="4445000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371090" algn="l"/>
                <a:tab pos="3620135" algn="l"/>
              </a:tabLst>
            </a:pPr>
            <a:r>
              <a:rPr dirty="0" sz="2650" spc="160">
                <a:solidFill>
                  <a:srgbClr val="1F1C23"/>
                </a:solidFill>
                <a:latin typeface="Tahoma"/>
                <a:cs typeface="Tahoma"/>
              </a:rPr>
              <a:t>Utilizaremos</a:t>
            </a:r>
            <a:r>
              <a:rPr dirty="0" sz="265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650" spc="95" b="1">
                <a:solidFill>
                  <a:srgbClr val="F28604"/>
                </a:solidFill>
                <a:latin typeface="Arial"/>
                <a:cs typeface="Arial"/>
              </a:rPr>
              <a:t>React</a:t>
            </a:r>
            <a:r>
              <a:rPr dirty="0" sz="2650" b="1">
                <a:solidFill>
                  <a:srgbClr val="F28604"/>
                </a:solidFill>
                <a:latin typeface="Arial"/>
                <a:cs typeface="Arial"/>
              </a:rPr>
              <a:t>	</a:t>
            </a:r>
            <a:r>
              <a:rPr dirty="0" sz="2650" spc="265">
                <a:solidFill>
                  <a:srgbClr val="1F1C23"/>
                </a:solidFill>
                <a:latin typeface="Tahoma"/>
                <a:cs typeface="Tahoma"/>
              </a:rPr>
              <a:t>para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73733" y="3488904"/>
            <a:ext cx="4445000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209165" algn="l"/>
                <a:tab pos="2854325" algn="l"/>
              </a:tabLst>
            </a:pPr>
            <a:r>
              <a:rPr dirty="0" sz="2650" spc="180">
                <a:solidFill>
                  <a:srgbClr val="1F1C23"/>
                </a:solidFill>
                <a:latin typeface="Tahoma"/>
                <a:cs typeface="Tahoma"/>
              </a:rPr>
              <a:t>desarrollar</a:t>
            </a:r>
            <a:r>
              <a:rPr dirty="0" sz="265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650" spc="125">
                <a:solidFill>
                  <a:srgbClr val="1F1C23"/>
                </a:solidFill>
                <a:latin typeface="Tahoma"/>
                <a:cs typeface="Tahoma"/>
              </a:rPr>
              <a:t>el</a:t>
            </a:r>
            <a:r>
              <a:rPr dirty="0" sz="265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650" spc="75" b="1">
                <a:solidFill>
                  <a:srgbClr val="F28604"/>
                </a:solidFill>
                <a:latin typeface="Arial"/>
                <a:cs typeface="Arial"/>
              </a:rPr>
              <a:t>frontend</a:t>
            </a:r>
            <a:r>
              <a:rPr dirty="0" sz="2650" spc="75">
                <a:solidFill>
                  <a:srgbClr val="1F1C23"/>
                </a:solidFill>
                <a:latin typeface="Tahoma"/>
                <a:cs typeface="Tahoma"/>
              </a:rPr>
              <a:t>,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73733" y="3886122"/>
            <a:ext cx="4445000" cy="82550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 marR="5080">
              <a:lnSpc>
                <a:spcPts val="3130"/>
              </a:lnSpc>
              <a:spcBef>
                <a:spcPts val="235"/>
              </a:spcBef>
              <a:tabLst>
                <a:tab pos="1647825" algn="l"/>
                <a:tab pos="2521585" algn="l"/>
                <a:tab pos="3996690" algn="l"/>
              </a:tabLst>
            </a:pPr>
            <a:r>
              <a:rPr dirty="0" sz="2650" spc="245">
                <a:solidFill>
                  <a:srgbClr val="1F1C23"/>
                </a:solidFill>
                <a:latin typeface="Tahoma"/>
                <a:cs typeface="Tahoma"/>
              </a:rPr>
              <a:t>creando</a:t>
            </a:r>
            <a:r>
              <a:rPr dirty="0" sz="265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650" spc="254">
                <a:solidFill>
                  <a:srgbClr val="1F1C23"/>
                </a:solidFill>
                <a:latin typeface="Tahoma"/>
                <a:cs typeface="Tahoma"/>
              </a:rPr>
              <a:t>una</a:t>
            </a:r>
            <a:r>
              <a:rPr dirty="0" sz="265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650" spc="130">
                <a:solidFill>
                  <a:srgbClr val="1F1C23"/>
                </a:solidFill>
                <a:latin typeface="Tahoma"/>
                <a:cs typeface="Tahoma"/>
              </a:rPr>
              <a:t>interfaz</a:t>
            </a:r>
            <a:r>
              <a:rPr dirty="0" sz="265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650" spc="245">
                <a:solidFill>
                  <a:srgbClr val="1F1C23"/>
                </a:solidFill>
                <a:latin typeface="Tahoma"/>
                <a:cs typeface="Tahoma"/>
              </a:rPr>
              <a:t>de </a:t>
            </a:r>
            <a:r>
              <a:rPr dirty="0" sz="2650" spc="204">
                <a:solidFill>
                  <a:srgbClr val="1F1C23"/>
                </a:solidFill>
                <a:latin typeface="Tahoma"/>
                <a:cs typeface="Tahoma"/>
              </a:rPr>
              <a:t>usuario</a:t>
            </a:r>
            <a:r>
              <a:rPr dirty="0" sz="2650" spc="-13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650" spc="185">
                <a:solidFill>
                  <a:srgbClr val="1F1C23"/>
                </a:solidFill>
                <a:latin typeface="Tahoma"/>
                <a:cs typeface="Tahoma"/>
              </a:rPr>
              <a:t>interactiva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137808" y="3092818"/>
            <a:ext cx="5135880" cy="11741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35"/>
              </a:spcBef>
            </a:pPr>
            <a:r>
              <a:rPr dirty="0" sz="2500" spc="245">
                <a:solidFill>
                  <a:srgbClr val="1F1C23"/>
                </a:solidFill>
                <a:latin typeface="Tahoma"/>
                <a:cs typeface="Tahoma"/>
              </a:rPr>
              <a:t>Desplegaremos</a:t>
            </a:r>
            <a:r>
              <a:rPr dirty="0" sz="2500" spc="-55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160">
                <a:solidFill>
                  <a:srgbClr val="1F1C23"/>
                </a:solidFill>
                <a:latin typeface="Tahoma"/>
                <a:cs typeface="Tahoma"/>
              </a:rPr>
              <a:t>el</a:t>
            </a:r>
            <a:r>
              <a:rPr dirty="0" sz="2500" spc="-55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254">
                <a:solidFill>
                  <a:srgbClr val="1F1C23"/>
                </a:solidFill>
                <a:latin typeface="Tahoma"/>
                <a:cs typeface="Tahoma"/>
              </a:rPr>
              <a:t>sistema</a:t>
            </a:r>
            <a:r>
              <a:rPr dirty="0" sz="2500" spc="-5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215">
                <a:solidFill>
                  <a:srgbClr val="1F1C23"/>
                </a:solidFill>
                <a:latin typeface="Tahoma"/>
                <a:cs typeface="Tahoma"/>
              </a:rPr>
              <a:t>en </a:t>
            </a:r>
            <a:r>
              <a:rPr dirty="0" sz="2500" spc="80" b="1">
                <a:solidFill>
                  <a:srgbClr val="F28604"/>
                </a:solidFill>
                <a:latin typeface="Arial"/>
                <a:cs typeface="Arial"/>
              </a:rPr>
              <a:t>Google</a:t>
            </a:r>
            <a:r>
              <a:rPr dirty="0" sz="2500" spc="240" b="1">
                <a:solidFill>
                  <a:srgbClr val="F28604"/>
                </a:solidFill>
                <a:latin typeface="Arial"/>
                <a:cs typeface="Arial"/>
              </a:rPr>
              <a:t>  </a:t>
            </a:r>
            <a:r>
              <a:rPr dirty="0" sz="2500" spc="60" b="1">
                <a:solidFill>
                  <a:srgbClr val="F28604"/>
                </a:solidFill>
                <a:latin typeface="Arial"/>
                <a:cs typeface="Arial"/>
              </a:rPr>
              <a:t>Cloud</a:t>
            </a:r>
            <a:r>
              <a:rPr dirty="0" sz="2500" spc="60">
                <a:solidFill>
                  <a:srgbClr val="1F1C23"/>
                </a:solidFill>
                <a:latin typeface="Tahoma"/>
                <a:cs typeface="Tahoma"/>
              </a:rPr>
              <a:t>,</a:t>
            </a:r>
            <a:r>
              <a:rPr dirty="0" sz="2500" spc="21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260">
                <a:solidFill>
                  <a:srgbClr val="1F1C23"/>
                </a:solidFill>
                <a:latin typeface="Tahoma"/>
                <a:cs typeface="Tahoma"/>
              </a:rPr>
              <a:t>aprovechando </a:t>
            </a:r>
            <a:r>
              <a:rPr dirty="0" sz="2500" spc="240">
                <a:solidFill>
                  <a:srgbClr val="1F1C23"/>
                </a:solidFill>
                <a:latin typeface="Tahoma"/>
                <a:cs typeface="Tahoma"/>
              </a:rPr>
              <a:t>su</a:t>
            </a:r>
            <a:r>
              <a:rPr dirty="0" sz="2500" spc="509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145" b="1">
                <a:solidFill>
                  <a:srgbClr val="F28604"/>
                </a:solidFill>
                <a:latin typeface="Arial"/>
                <a:cs typeface="Arial"/>
              </a:rPr>
              <a:t>infraestructura</a:t>
            </a:r>
            <a:r>
              <a:rPr dirty="0" sz="2500" spc="475" b="1">
                <a:solidFill>
                  <a:srgbClr val="F28604"/>
                </a:solidFill>
                <a:latin typeface="Arial"/>
                <a:cs typeface="Arial"/>
              </a:rPr>
              <a:t> </a:t>
            </a:r>
            <a:r>
              <a:rPr dirty="0" sz="2500" spc="160" b="1">
                <a:solidFill>
                  <a:srgbClr val="F28604"/>
                </a:solidFill>
                <a:latin typeface="Arial"/>
                <a:cs typeface="Arial"/>
              </a:rPr>
              <a:t>en</a:t>
            </a:r>
            <a:r>
              <a:rPr dirty="0" sz="2500" spc="470" b="1">
                <a:solidFill>
                  <a:srgbClr val="F28604"/>
                </a:solidFill>
                <a:latin typeface="Arial"/>
                <a:cs typeface="Arial"/>
              </a:rPr>
              <a:t> </a:t>
            </a:r>
            <a:r>
              <a:rPr dirty="0" sz="2500" spc="180" b="1">
                <a:solidFill>
                  <a:srgbClr val="F28604"/>
                </a:solidFill>
                <a:latin typeface="Arial"/>
                <a:cs typeface="Arial"/>
              </a:rPr>
              <a:t>la</a:t>
            </a:r>
            <a:r>
              <a:rPr dirty="0" sz="2500" spc="470" b="1">
                <a:solidFill>
                  <a:srgbClr val="F28604"/>
                </a:solidFill>
                <a:latin typeface="Arial"/>
                <a:cs typeface="Arial"/>
              </a:rPr>
              <a:t> </a:t>
            </a:r>
            <a:r>
              <a:rPr dirty="0" sz="2500" spc="145" b="1">
                <a:solidFill>
                  <a:srgbClr val="F28604"/>
                </a:solidFill>
                <a:latin typeface="Arial"/>
                <a:cs typeface="Arial"/>
              </a:rPr>
              <a:t>nube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137808" y="4235818"/>
            <a:ext cx="5135880" cy="4121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291590" algn="l"/>
                <a:tab pos="2428875" algn="l"/>
              </a:tabLst>
            </a:pPr>
            <a:r>
              <a:rPr dirty="0" sz="2500" spc="270">
                <a:solidFill>
                  <a:srgbClr val="1F1C23"/>
                </a:solidFill>
                <a:latin typeface="Tahoma"/>
                <a:cs typeface="Tahoma"/>
              </a:rPr>
              <a:t>para</a:t>
            </a:r>
            <a:r>
              <a:rPr dirty="0" sz="250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500" spc="270">
                <a:solidFill>
                  <a:srgbClr val="1F1C23"/>
                </a:solidFill>
                <a:latin typeface="Tahoma"/>
                <a:cs typeface="Tahoma"/>
              </a:rPr>
              <a:t>una</a:t>
            </a:r>
            <a:r>
              <a:rPr dirty="0" sz="250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500" spc="250">
                <a:solidFill>
                  <a:srgbClr val="1F1C23"/>
                </a:solidFill>
                <a:latin typeface="Tahoma"/>
                <a:cs typeface="Tahoma"/>
              </a:rPr>
              <a:t>implementación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137808" y="4616818"/>
            <a:ext cx="5135880" cy="7931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  <a:tabLst>
                <a:tab pos="1492885" algn="l"/>
                <a:tab pos="3349625" algn="l"/>
                <a:tab pos="3807460" algn="l"/>
                <a:tab pos="4493895" algn="l"/>
              </a:tabLst>
            </a:pPr>
            <a:r>
              <a:rPr dirty="0" sz="2500" spc="90">
                <a:solidFill>
                  <a:srgbClr val="1F1C23"/>
                </a:solidFill>
                <a:latin typeface="Tahoma"/>
                <a:cs typeface="Tahoma"/>
              </a:rPr>
              <a:t>flexible,</a:t>
            </a:r>
            <a:r>
              <a:rPr dirty="0" sz="250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500" spc="245">
                <a:solidFill>
                  <a:srgbClr val="1F1C23"/>
                </a:solidFill>
                <a:latin typeface="Tahoma"/>
                <a:cs typeface="Tahoma"/>
              </a:rPr>
              <a:t>escalable</a:t>
            </a:r>
            <a:r>
              <a:rPr dirty="0" sz="250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500" spc="170">
                <a:solidFill>
                  <a:srgbClr val="1F1C23"/>
                </a:solidFill>
                <a:latin typeface="Tahoma"/>
                <a:cs typeface="Tahoma"/>
              </a:rPr>
              <a:t>y</a:t>
            </a:r>
            <a:r>
              <a:rPr dirty="0" sz="250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500" spc="254">
                <a:solidFill>
                  <a:srgbClr val="1F1C23"/>
                </a:solidFill>
                <a:latin typeface="Tahoma"/>
                <a:cs typeface="Tahoma"/>
              </a:rPr>
              <a:t>de</a:t>
            </a:r>
            <a:r>
              <a:rPr dirty="0" sz="2500">
                <a:solidFill>
                  <a:srgbClr val="1F1C23"/>
                </a:solidFill>
                <a:latin typeface="Tahoma"/>
                <a:cs typeface="Tahoma"/>
              </a:rPr>
              <a:t>	</a:t>
            </a:r>
            <a:r>
              <a:rPr dirty="0" sz="2500" spc="185">
                <a:solidFill>
                  <a:srgbClr val="1F1C23"/>
                </a:solidFill>
                <a:latin typeface="Tahoma"/>
                <a:cs typeface="Tahoma"/>
              </a:rPr>
              <a:t>alto </a:t>
            </a:r>
            <a:r>
              <a:rPr dirty="0" sz="2500" spc="175">
                <a:solidFill>
                  <a:srgbClr val="1F1C23"/>
                </a:solidFill>
                <a:latin typeface="Tahoma"/>
                <a:cs typeface="Tahoma"/>
              </a:rPr>
              <a:t>rendimiento.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028753" y="7030834"/>
            <a:ext cx="6226810" cy="193611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35"/>
              </a:spcBef>
            </a:pPr>
            <a:r>
              <a:rPr dirty="0" sz="2500" spc="185">
                <a:solidFill>
                  <a:srgbClr val="1F1C23"/>
                </a:solidFill>
                <a:latin typeface="Tahoma"/>
                <a:cs typeface="Tahoma"/>
              </a:rPr>
              <a:t>Utilizaremos</a:t>
            </a:r>
            <a:r>
              <a:rPr dirty="0" sz="2500" spc="21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290">
                <a:solidFill>
                  <a:srgbClr val="1F1C23"/>
                </a:solidFill>
                <a:latin typeface="Tahoma"/>
                <a:cs typeface="Tahoma"/>
              </a:rPr>
              <a:t>para</a:t>
            </a:r>
            <a:r>
              <a:rPr dirty="0" sz="2500" spc="21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160">
                <a:solidFill>
                  <a:srgbClr val="1F1C23"/>
                </a:solidFill>
                <a:latin typeface="Tahoma"/>
                <a:cs typeface="Tahoma"/>
              </a:rPr>
              <a:t>el</a:t>
            </a:r>
            <a:r>
              <a:rPr dirty="0" sz="2500" spc="21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185" b="1">
                <a:solidFill>
                  <a:srgbClr val="F28604"/>
                </a:solidFill>
                <a:latin typeface="Arial"/>
                <a:cs typeface="Arial"/>
              </a:rPr>
              <a:t>backend</a:t>
            </a:r>
            <a:r>
              <a:rPr dirty="0" sz="2500" spc="175" b="1">
                <a:solidFill>
                  <a:srgbClr val="F28604"/>
                </a:solidFill>
                <a:latin typeface="Arial"/>
                <a:cs typeface="Arial"/>
              </a:rPr>
              <a:t> </a:t>
            </a:r>
            <a:r>
              <a:rPr dirty="0" sz="2500" spc="120" b="1">
                <a:solidFill>
                  <a:srgbClr val="F28604"/>
                </a:solidFill>
                <a:latin typeface="Arial"/>
                <a:cs typeface="Arial"/>
              </a:rPr>
              <a:t>Django </a:t>
            </a:r>
            <a:r>
              <a:rPr dirty="0" sz="2500" spc="160">
                <a:solidFill>
                  <a:srgbClr val="1F1C23"/>
                </a:solidFill>
                <a:latin typeface="Tahoma"/>
                <a:cs typeface="Tahoma"/>
              </a:rPr>
              <a:t>junto</a:t>
            </a:r>
            <a:r>
              <a:rPr dirty="0" sz="2500" spc="245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285">
                <a:solidFill>
                  <a:srgbClr val="1F1C23"/>
                </a:solidFill>
                <a:latin typeface="Tahoma"/>
                <a:cs typeface="Tahoma"/>
              </a:rPr>
              <a:t>con</a:t>
            </a:r>
            <a:r>
              <a:rPr dirty="0" sz="2500" spc="245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210">
                <a:solidFill>
                  <a:srgbClr val="1F1C23"/>
                </a:solidFill>
                <a:latin typeface="Tahoma"/>
                <a:cs typeface="Tahoma"/>
              </a:rPr>
              <a:t>Django</a:t>
            </a:r>
            <a:r>
              <a:rPr dirty="0" sz="2500" spc="245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>
                <a:solidFill>
                  <a:srgbClr val="1F1C23"/>
                </a:solidFill>
                <a:latin typeface="Tahoma"/>
                <a:cs typeface="Tahoma"/>
              </a:rPr>
              <a:t>REST</a:t>
            </a:r>
            <a:r>
              <a:rPr dirty="0" sz="2500" spc="245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200">
                <a:solidFill>
                  <a:srgbClr val="1F1C23"/>
                </a:solidFill>
                <a:latin typeface="Tahoma"/>
                <a:cs typeface="Tahoma"/>
              </a:rPr>
              <a:t>Framework </a:t>
            </a:r>
            <a:r>
              <a:rPr dirty="0" sz="2500" spc="290">
                <a:solidFill>
                  <a:srgbClr val="1F1C23"/>
                </a:solidFill>
                <a:latin typeface="Tahoma"/>
                <a:cs typeface="Tahoma"/>
              </a:rPr>
              <a:t>para</a:t>
            </a:r>
            <a:r>
              <a:rPr dirty="0" sz="2500" spc="-3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220">
                <a:solidFill>
                  <a:srgbClr val="1F1C23"/>
                </a:solidFill>
                <a:latin typeface="Tahoma"/>
                <a:cs typeface="Tahoma"/>
              </a:rPr>
              <a:t>crear</a:t>
            </a:r>
            <a:r>
              <a:rPr dirty="0" sz="2500" spc="-25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80">
                <a:solidFill>
                  <a:srgbClr val="1F1C23"/>
                </a:solidFill>
                <a:latin typeface="Tahoma"/>
                <a:cs typeface="Tahoma"/>
              </a:rPr>
              <a:t>APIs</a:t>
            </a:r>
            <a:r>
              <a:rPr dirty="0" sz="2500" spc="-25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229">
                <a:solidFill>
                  <a:srgbClr val="1F1C23"/>
                </a:solidFill>
                <a:latin typeface="Tahoma"/>
                <a:cs typeface="Tahoma"/>
              </a:rPr>
              <a:t>robustas</a:t>
            </a:r>
            <a:r>
              <a:rPr dirty="0" sz="2500" spc="-30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220">
                <a:solidFill>
                  <a:srgbClr val="1F1C23"/>
                </a:solidFill>
                <a:latin typeface="Tahoma"/>
                <a:cs typeface="Tahoma"/>
              </a:rPr>
              <a:t>y</a:t>
            </a:r>
            <a:r>
              <a:rPr dirty="0" sz="2500" spc="-25">
                <a:solidFill>
                  <a:srgbClr val="1F1C23"/>
                </a:solidFill>
                <a:latin typeface="Tahoma"/>
                <a:cs typeface="Tahoma"/>
              </a:rPr>
              <a:t>  </a:t>
            </a:r>
            <a:r>
              <a:rPr dirty="0" sz="2500" spc="235">
                <a:solidFill>
                  <a:srgbClr val="1F1C23"/>
                </a:solidFill>
                <a:latin typeface="Tahoma"/>
                <a:cs typeface="Tahoma"/>
              </a:rPr>
              <a:t>seguras </a:t>
            </a:r>
            <a:r>
              <a:rPr dirty="0" sz="2500" spc="265">
                <a:solidFill>
                  <a:srgbClr val="1F1C23"/>
                </a:solidFill>
                <a:latin typeface="Tahoma"/>
                <a:cs typeface="Tahoma"/>
              </a:rPr>
              <a:t>que</a:t>
            </a:r>
            <a:r>
              <a:rPr dirty="0" sz="2500" spc="1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180">
                <a:solidFill>
                  <a:srgbClr val="1F1C23"/>
                </a:solidFill>
                <a:latin typeface="Tahoma"/>
                <a:cs typeface="Tahoma"/>
              </a:rPr>
              <a:t>faciliten</a:t>
            </a:r>
            <a:r>
              <a:rPr dirty="0" sz="2500" spc="1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240">
                <a:solidFill>
                  <a:srgbClr val="1F1C23"/>
                </a:solidFill>
                <a:latin typeface="Tahoma"/>
                <a:cs typeface="Tahoma"/>
              </a:rPr>
              <a:t>la</a:t>
            </a:r>
            <a:r>
              <a:rPr dirty="0" sz="2500" spc="1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280">
                <a:solidFill>
                  <a:srgbClr val="1F1C23"/>
                </a:solidFill>
                <a:latin typeface="Tahoma"/>
                <a:cs typeface="Tahoma"/>
              </a:rPr>
              <a:t>comunicación</a:t>
            </a:r>
            <a:r>
              <a:rPr dirty="0" sz="2500" spc="1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175">
                <a:solidFill>
                  <a:srgbClr val="1F1C23"/>
                </a:solidFill>
                <a:latin typeface="Tahoma"/>
                <a:cs typeface="Tahoma"/>
              </a:rPr>
              <a:t>entre</a:t>
            </a:r>
            <a:r>
              <a:rPr dirty="0" sz="2500" spc="15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135">
                <a:solidFill>
                  <a:srgbClr val="1F1C23"/>
                </a:solidFill>
                <a:latin typeface="Tahoma"/>
                <a:cs typeface="Tahoma"/>
              </a:rPr>
              <a:t>el </a:t>
            </a:r>
            <a:r>
              <a:rPr dirty="0" sz="2500" spc="185">
                <a:solidFill>
                  <a:srgbClr val="1F1C23"/>
                </a:solidFill>
                <a:latin typeface="Tahoma"/>
                <a:cs typeface="Tahoma"/>
              </a:rPr>
              <a:t>frontend</a:t>
            </a:r>
            <a:r>
              <a:rPr dirty="0" sz="2500" spc="-114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220">
                <a:solidFill>
                  <a:srgbClr val="1F1C23"/>
                </a:solidFill>
                <a:latin typeface="Tahoma"/>
                <a:cs typeface="Tahoma"/>
              </a:rPr>
              <a:t>y</a:t>
            </a:r>
            <a:r>
              <a:rPr dirty="0" sz="2500" spc="-110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160">
                <a:solidFill>
                  <a:srgbClr val="1F1C23"/>
                </a:solidFill>
                <a:latin typeface="Tahoma"/>
                <a:cs typeface="Tahoma"/>
              </a:rPr>
              <a:t>el</a:t>
            </a:r>
            <a:r>
              <a:rPr dirty="0" sz="2500" spc="-114">
                <a:solidFill>
                  <a:srgbClr val="1F1C23"/>
                </a:solidFill>
                <a:latin typeface="Tahoma"/>
                <a:cs typeface="Tahoma"/>
              </a:rPr>
              <a:t> </a:t>
            </a:r>
            <a:r>
              <a:rPr dirty="0" sz="2500" spc="135">
                <a:solidFill>
                  <a:srgbClr val="1F1C23"/>
                </a:solidFill>
                <a:latin typeface="Tahoma"/>
                <a:cs typeface="Tahoma"/>
              </a:rPr>
              <a:t>servidor.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789" y="532195"/>
            <a:ext cx="852107" cy="672473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2337346" y="458558"/>
            <a:ext cx="0" cy="994410"/>
          </a:xfrm>
          <a:custGeom>
            <a:avLst/>
            <a:gdLst/>
            <a:ahLst/>
            <a:cxnLst/>
            <a:rect l="l" t="t" r="r" b="b"/>
            <a:pathLst>
              <a:path w="0" h="994410">
                <a:moveTo>
                  <a:pt x="0" y="994359"/>
                </a:moveTo>
                <a:lnTo>
                  <a:pt x="0" y="0"/>
                </a:lnTo>
              </a:path>
            </a:pathLst>
          </a:custGeom>
          <a:ln w="38100">
            <a:solidFill>
              <a:srgbClr val="F2860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4693" y="724001"/>
            <a:ext cx="1533524" cy="4667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 Armany I</dc:creator>
  <cp:keywords>DAGPwt7SIfA,BAFwVzIX3Zw</cp:keywords>
  <dc:title>Fase 1</dc:title>
  <dcterms:created xsi:type="dcterms:W3CDTF">2024-09-09T14:49:24Z</dcterms:created>
  <dcterms:modified xsi:type="dcterms:W3CDTF">2024-09-09T14:49:24Z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2024-09-09T00:00:00Z</vt:filetime>
  </property>
  <property fmtid="{D5CDD505-2E9C-101B-9397-08002B2CF9AE}" pid="3" name="DocumentID">
    <vt:lpwstr>39FD-60C0-81C6-0000</vt:lpwstr>
  </property>
  <property fmtid="{D5CDD505-2E9C-101B-9397-08002B2CF9AE}" pid="4" name="LastSaved">
    <vt:filetime>2024-09-09T00:00:00Z</vt:filetime>
  </property>
  <property fmtid="{D5CDD505-2E9C-101B-9397-08002B2CF9AE}" pid="5" name="Owner">
    <vt:lpwstr>sebasr20@gmail.com</vt:lpwstr>
  </property>
  <property fmtid="{D5CDD505-2E9C-101B-9397-08002B2CF9AE}" pid="6" name="Producer">
    <vt:lpwstr>GPL Ghostscript 10.03.1</vt:lpwstr>
  </property>
  <property fmtid="{D5CDD505-2E9C-101B-9397-08002B2CF9AE}" pid="7" name="reupload">
    <vt:lpwstr>YZdTnz0Oa1DoCFvW/mqCHAlSNh/pJkdrTPcUzTipoCp004pJHZ3YaWF5K8BIapw0lMfHJn0xyPsit8IyxaYH2xiHAlAW451bQZJJUt7lOjTTHSozvgSML7Bz5z7KbXn9JmhU2jm91EthL0owAYSTmmQ=</vt:lpwstr>
  </property>
</Properties>
</file>